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78" r:id="rId6"/>
    <p:sldId id="291" r:id="rId7"/>
    <p:sldId id="323" r:id="rId8"/>
    <p:sldId id="325" r:id="rId9"/>
    <p:sldId id="324" r:id="rId10"/>
    <p:sldId id="319" r:id="rId11"/>
    <p:sldId id="327" r:id="rId12"/>
    <p:sldId id="315" r:id="rId13"/>
    <p:sldId id="322" r:id="rId14"/>
    <p:sldId id="313" r:id="rId15"/>
    <p:sldId id="320" r:id="rId16"/>
    <p:sldId id="332" r:id="rId17"/>
    <p:sldId id="331" r:id="rId18"/>
    <p:sldId id="330" r:id="rId19"/>
    <p:sldId id="329" r:id="rId20"/>
    <p:sldId id="321" r:id="rId21"/>
    <p:sldId id="298" r:id="rId22"/>
    <p:sldId id="299" r:id="rId2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27"/>
    <a:srgbClr val="F2601E"/>
    <a:srgbClr val="2B4B35"/>
    <a:srgbClr val="3399FF"/>
    <a:srgbClr val="303E47"/>
    <a:srgbClr val="727F85"/>
    <a:srgbClr val="4C7181"/>
    <a:srgbClr val="395561"/>
    <a:srgbClr val="3D505A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4D3FA-34FA-4F66-B2BC-39163609135B}" v="2" dt="2022-11-30T06:31:47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4674" autoAdjust="0"/>
  </p:normalViewPr>
  <p:slideViewPr>
    <p:cSldViewPr snapToGrid="0" snapToObjects="1">
      <p:cViewPr varScale="1">
        <p:scale>
          <a:sx n="71" d="100"/>
          <a:sy n="71" d="100"/>
        </p:scale>
        <p:origin x="30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ied Daniels - SAIPA CE" userId="0716735b-ee8e-4f86-b8a5-1a1ad40a3df7" providerId="ADAL" clId="{DB94D3FA-34FA-4F66-B2BC-39163609135B}"/>
    <pc:docChg chg="custSel delSld modSld sldOrd">
      <pc:chgData name="Shahied Daniels - SAIPA CE" userId="0716735b-ee8e-4f86-b8a5-1a1ad40a3df7" providerId="ADAL" clId="{DB94D3FA-34FA-4F66-B2BC-39163609135B}" dt="2022-11-30T05:29:45.080" v="135"/>
      <pc:docMkLst>
        <pc:docMk/>
      </pc:docMkLst>
      <pc:sldChg chg="delSp modSp mod">
        <pc:chgData name="Shahied Daniels - SAIPA CE" userId="0716735b-ee8e-4f86-b8a5-1a1ad40a3df7" providerId="ADAL" clId="{DB94D3FA-34FA-4F66-B2BC-39163609135B}" dt="2022-11-30T05:01:09.392" v="77" actId="478"/>
        <pc:sldMkLst>
          <pc:docMk/>
          <pc:sldMk cId="2832144767" sldId="278"/>
        </pc:sldMkLst>
        <pc:spChg chg="mod">
          <ac:chgData name="Shahied Daniels - SAIPA CE" userId="0716735b-ee8e-4f86-b8a5-1a1ad40a3df7" providerId="ADAL" clId="{DB94D3FA-34FA-4F66-B2BC-39163609135B}" dt="2022-11-30T05:00:00.832" v="40" actId="20577"/>
          <ac:spMkLst>
            <pc:docMk/>
            <pc:sldMk cId="2832144767" sldId="278"/>
            <ac:spMk id="2" creationId="{CC9CD96F-B8C0-A141-A9F5-26D4AC724B42}"/>
          </ac:spMkLst>
        </pc:spChg>
        <pc:spChg chg="mod">
          <ac:chgData name="Shahied Daniels - SAIPA CE" userId="0716735b-ee8e-4f86-b8a5-1a1ad40a3df7" providerId="ADAL" clId="{DB94D3FA-34FA-4F66-B2BC-39163609135B}" dt="2022-11-30T05:01:05.896" v="76" actId="403"/>
          <ac:spMkLst>
            <pc:docMk/>
            <pc:sldMk cId="2832144767" sldId="278"/>
            <ac:spMk id="3" creationId="{DB879F12-1D09-5847-89CF-8BDD429F7082}"/>
          </ac:spMkLst>
        </pc:spChg>
        <pc:picChg chg="del">
          <ac:chgData name="Shahied Daniels - SAIPA CE" userId="0716735b-ee8e-4f86-b8a5-1a1ad40a3df7" providerId="ADAL" clId="{DB94D3FA-34FA-4F66-B2BC-39163609135B}" dt="2022-11-30T05:01:09.392" v="77" actId="478"/>
          <ac:picMkLst>
            <pc:docMk/>
            <pc:sldMk cId="2832144767" sldId="278"/>
            <ac:picMk id="5" creationId="{86329C10-AA5F-4180-5EB7-0DA12BFA8F38}"/>
          </ac:picMkLst>
        </pc:picChg>
      </pc:sldChg>
      <pc:sldChg chg="delSp modSp mod">
        <pc:chgData name="Shahied Daniels - SAIPA CE" userId="0716735b-ee8e-4f86-b8a5-1a1ad40a3df7" providerId="ADAL" clId="{DB94D3FA-34FA-4F66-B2BC-39163609135B}" dt="2022-11-30T05:02:00.458" v="90" actId="478"/>
        <pc:sldMkLst>
          <pc:docMk/>
          <pc:sldMk cId="3955926740" sldId="291"/>
        </pc:sldMkLst>
        <pc:spChg chg="mod">
          <ac:chgData name="Shahied Daniels - SAIPA CE" userId="0716735b-ee8e-4f86-b8a5-1a1ad40a3df7" providerId="ADAL" clId="{DB94D3FA-34FA-4F66-B2BC-39163609135B}" dt="2022-11-30T05:01:28.843" v="89" actId="20577"/>
          <ac:spMkLst>
            <pc:docMk/>
            <pc:sldMk cId="3955926740" sldId="291"/>
            <ac:spMk id="5" creationId="{E40C131B-67A4-4F44-A915-77C5ECE58EA0}"/>
          </ac:spMkLst>
        </pc:spChg>
        <pc:picChg chg="del">
          <ac:chgData name="Shahied Daniels - SAIPA CE" userId="0716735b-ee8e-4f86-b8a5-1a1ad40a3df7" providerId="ADAL" clId="{DB94D3FA-34FA-4F66-B2BC-39163609135B}" dt="2022-11-30T05:02:00.458" v="90" actId="478"/>
          <ac:picMkLst>
            <pc:docMk/>
            <pc:sldMk cId="3955926740" sldId="291"/>
            <ac:picMk id="6" creationId="{0AF02F14-D067-2A8F-785E-3443A42375F0}"/>
          </ac:picMkLst>
        </pc:picChg>
      </pc:sldChg>
      <pc:sldChg chg="delSp mod ord">
        <pc:chgData name="Shahied Daniels - SAIPA CE" userId="0716735b-ee8e-4f86-b8a5-1a1ad40a3df7" providerId="ADAL" clId="{DB94D3FA-34FA-4F66-B2BC-39163609135B}" dt="2022-11-30T05:29:45.080" v="135"/>
        <pc:sldMkLst>
          <pc:docMk/>
          <pc:sldMk cId="2117202442" sldId="313"/>
        </pc:sldMkLst>
        <pc:picChg chg="del">
          <ac:chgData name="Shahied Daniels - SAIPA CE" userId="0716735b-ee8e-4f86-b8a5-1a1ad40a3df7" providerId="ADAL" clId="{DB94D3FA-34FA-4F66-B2BC-39163609135B}" dt="2022-11-30T05:02:42.124" v="92" actId="478"/>
          <ac:picMkLst>
            <pc:docMk/>
            <pc:sldMk cId="2117202442" sldId="313"/>
            <ac:picMk id="4" creationId="{2F8B3C52-AF71-7C64-FDEB-4A43A1496A03}"/>
          </ac:picMkLst>
        </pc:picChg>
      </pc:sldChg>
      <pc:sldChg chg="del">
        <pc:chgData name="Shahied Daniels - SAIPA CE" userId="0716735b-ee8e-4f86-b8a5-1a1ad40a3df7" providerId="ADAL" clId="{DB94D3FA-34FA-4F66-B2BC-39163609135B}" dt="2022-11-30T05:18:59.528" v="114" actId="47"/>
        <pc:sldMkLst>
          <pc:docMk/>
          <pc:sldMk cId="1183606014" sldId="314"/>
        </pc:sldMkLst>
      </pc:sldChg>
      <pc:sldChg chg="delSp modSp mod ord">
        <pc:chgData name="Shahied Daniels - SAIPA CE" userId="0716735b-ee8e-4f86-b8a5-1a1ad40a3df7" providerId="ADAL" clId="{DB94D3FA-34FA-4F66-B2BC-39163609135B}" dt="2022-11-30T05:28:13.933" v="131"/>
        <pc:sldMkLst>
          <pc:docMk/>
          <pc:sldMk cId="1044732538" sldId="315"/>
        </pc:sldMkLst>
        <pc:spChg chg="mod">
          <ac:chgData name="Shahied Daniels - SAIPA CE" userId="0716735b-ee8e-4f86-b8a5-1a1ad40a3df7" providerId="ADAL" clId="{DB94D3FA-34FA-4F66-B2BC-39163609135B}" dt="2022-11-30T05:23:38.457" v="127" actId="20577"/>
          <ac:spMkLst>
            <pc:docMk/>
            <pc:sldMk cId="1044732538" sldId="315"/>
            <ac:spMk id="2" creationId="{0805F2EB-5F7D-46A0-8C26-7A01DEEB60DB}"/>
          </ac:spMkLst>
        </pc:spChg>
        <pc:picChg chg="del">
          <ac:chgData name="Shahied Daniels - SAIPA CE" userId="0716735b-ee8e-4f86-b8a5-1a1ad40a3df7" providerId="ADAL" clId="{DB94D3FA-34FA-4F66-B2BC-39163609135B}" dt="2022-11-30T05:02:23.416" v="91" actId="478"/>
          <ac:picMkLst>
            <pc:docMk/>
            <pc:sldMk cId="1044732538" sldId="315"/>
            <ac:picMk id="9" creationId="{C217FA2A-7D3E-8EBD-B06B-143FB7B45355}"/>
          </ac:picMkLst>
        </pc:picChg>
      </pc:sldChg>
      <pc:sldChg chg="delSp mod">
        <pc:chgData name="Shahied Daniels - SAIPA CE" userId="0716735b-ee8e-4f86-b8a5-1a1ad40a3df7" providerId="ADAL" clId="{DB94D3FA-34FA-4F66-B2BC-39163609135B}" dt="2022-11-30T05:18:30.366" v="113" actId="478"/>
        <pc:sldMkLst>
          <pc:docMk/>
          <pc:sldMk cId="33894822" sldId="319"/>
        </pc:sldMkLst>
        <pc:picChg chg="del">
          <ac:chgData name="Shahied Daniels - SAIPA CE" userId="0716735b-ee8e-4f86-b8a5-1a1ad40a3df7" providerId="ADAL" clId="{DB94D3FA-34FA-4F66-B2BC-39163609135B}" dt="2022-11-30T05:18:30.366" v="113" actId="478"/>
          <ac:picMkLst>
            <pc:docMk/>
            <pc:sldMk cId="33894822" sldId="319"/>
            <ac:picMk id="3" creationId="{7D53AF9B-8E15-C1CF-2A5D-E7BDF044FD68}"/>
          </ac:picMkLst>
        </pc:picChg>
      </pc:sldChg>
      <pc:sldChg chg="delSp mod">
        <pc:chgData name="Shahied Daniels - SAIPA CE" userId="0716735b-ee8e-4f86-b8a5-1a1ad40a3df7" providerId="ADAL" clId="{DB94D3FA-34FA-4F66-B2BC-39163609135B}" dt="2022-11-30T05:12:20.665" v="95" actId="478"/>
        <pc:sldMkLst>
          <pc:docMk/>
          <pc:sldMk cId="17908095" sldId="320"/>
        </pc:sldMkLst>
        <pc:picChg chg="del">
          <ac:chgData name="Shahied Daniels - SAIPA CE" userId="0716735b-ee8e-4f86-b8a5-1a1ad40a3df7" providerId="ADAL" clId="{DB94D3FA-34FA-4F66-B2BC-39163609135B}" dt="2022-11-30T05:12:20.665" v="95" actId="478"/>
          <ac:picMkLst>
            <pc:docMk/>
            <pc:sldMk cId="17908095" sldId="320"/>
            <ac:picMk id="3" creationId="{F2B1106B-3D97-8814-3B66-0E671C7EE01D}"/>
          </ac:picMkLst>
        </pc:picChg>
      </pc:sldChg>
      <pc:sldChg chg="delSp mod">
        <pc:chgData name="Shahied Daniels - SAIPA CE" userId="0716735b-ee8e-4f86-b8a5-1a1ad40a3df7" providerId="ADAL" clId="{DB94D3FA-34FA-4F66-B2BC-39163609135B}" dt="2022-11-30T05:16:45.039" v="110" actId="478"/>
        <pc:sldMkLst>
          <pc:docMk/>
          <pc:sldMk cId="3843243192" sldId="321"/>
        </pc:sldMkLst>
        <pc:picChg chg="del">
          <ac:chgData name="Shahied Daniels - SAIPA CE" userId="0716735b-ee8e-4f86-b8a5-1a1ad40a3df7" providerId="ADAL" clId="{DB94D3FA-34FA-4F66-B2BC-39163609135B}" dt="2022-11-30T05:16:45.039" v="110" actId="478"/>
          <ac:picMkLst>
            <pc:docMk/>
            <pc:sldMk cId="3843243192" sldId="321"/>
            <ac:picMk id="3" creationId="{28C5EFE6-C718-80C4-62A1-CF1462D9D1D3}"/>
          </ac:picMkLst>
        </pc:picChg>
      </pc:sldChg>
      <pc:sldChg chg="delSp mod ord">
        <pc:chgData name="Shahied Daniels - SAIPA CE" userId="0716735b-ee8e-4f86-b8a5-1a1ad40a3df7" providerId="ADAL" clId="{DB94D3FA-34FA-4F66-B2BC-39163609135B}" dt="2022-11-30T05:28:39.390" v="133"/>
        <pc:sldMkLst>
          <pc:docMk/>
          <pc:sldMk cId="463292013" sldId="322"/>
        </pc:sldMkLst>
        <pc:picChg chg="del">
          <ac:chgData name="Shahied Daniels - SAIPA CE" userId="0716735b-ee8e-4f86-b8a5-1a1ad40a3df7" providerId="ADAL" clId="{DB94D3FA-34FA-4F66-B2BC-39163609135B}" dt="2022-11-30T05:08:44.406" v="93" actId="478"/>
          <ac:picMkLst>
            <pc:docMk/>
            <pc:sldMk cId="463292013" sldId="322"/>
            <ac:picMk id="5" creationId="{71967D88-94B8-0611-A15C-EFD080940B29}"/>
          </ac:picMkLst>
        </pc:picChg>
      </pc:sldChg>
      <pc:sldChg chg="delSp modSp mod">
        <pc:chgData name="Shahied Daniels - SAIPA CE" userId="0716735b-ee8e-4f86-b8a5-1a1ad40a3df7" providerId="ADAL" clId="{DB94D3FA-34FA-4F66-B2BC-39163609135B}" dt="2022-11-30T05:22:42.592" v="120" actId="403"/>
        <pc:sldMkLst>
          <pc:docMk/>
          <pc:sldMk cId="1309291704" sldId="323"/>
        </pc:sldMkLst>
        <pc:spChg chg="mod">
          <ac:chgData name="Shahied Daniels - SAIPA CE" userId="0716735b-ee8e-4f86-b8a5-1a1ad40a3df7" providerId="ADAL" clId="{DB94D3FA-34FA-4F66-B2BC-39163609135B}" dt="2022-11-30T05:22:42.592" v="120" actId="403"/>
          <ac:spMkLst>
            <pc:docMk/>
            <pc:sldMk cId="1309291704" sldId="323"/>
            <ac:spMk id="3" creationId="{E23E16AE-F834-9A6E-2861-5EDEB9895144}"/>
          </ac:spMkLst>
        </pc:spChg>
        <pc:picChg chg="del">
          <ac:chgData name="Shahied Daniels - SAIPA CE" userId="0716735b-ee8e-4f86-b8a5-1a1ad40a3df7" providerId="ADAL" clId="{DB94D3FA-34FA-4F66-B2BC-39163609135B}" dt="2022-11-30T05:18:10.772" v="111" actId="478"/>
          <ac:picMkLst>
            <pc:docMk/>
            <pc:sldMk cId="1309291704" sldId="323"/>
            <ac:picMk id="4" creationId="{E41735AF-5067-4976-1532-046C3ECDE037}"/>
          </ac:picMkLst>
        </pc:picChg>
      </pc:sldChg>
      <pc:sldChg chg="delSp mod">
        <pc:chgData name="Shahied Daniels - SAIPA CE" userId="0716735b-ee8e-4f86-b8a5-1a1ad40a3df7" providerId="ADAL" clId="{DB94D3FA-34FA-4F66-B2BC-39163609135B}" dt="2022-11-30T05:18:20.868" v="112" actId="478"/>
        <pc:sldMkLst>
          <pc:docMk/>
          <pc:sldMk cId="832266027" sldId="324"/>
        </pc:sldMkLst>
        <pc:picChg chg="del">
          <ac:chgData name="Shahied Daniels - SAIPA CE" userId="0716735b-ee8e-4f86-b8a5-1a1ad40a3df7" providerId="ADAL" clId="{DB94D3FA-34FA-4F66-B2BC-39163609135B}" dt="2022-11-30T05:18:20.868" v="112" actId="478"/>
          <ac:picMkLst>
            <pc:docMk/>
            <pc:sldMk cId="832266027" sldId="324"/>
            <ac:picMk id="5" creationId="{B2460884-36EE-76D1-7FC3-6F81F7F77898}"/>
          </ac:picMkLst>
        </pc:picChg>
      </pc:sldChg>
      <pc:sldChg chg="delSp modSp mod ord">
        <pc:chgData name="Shahied Daniels - SAIPA CE" userId="0716735b-ee8e-4f86-b8a5-1a1ad40a3df7" providerId="ADAL" clId="{DB94D3FA-34FA-4F66-B2BC-39163609135B}" dt="2022-11-30T05:22:11.834" v="118"/>
        <pc:sldMkLst>
          <pc:docMk/>
          <pc:sldMk cId="553114125" sldId="325"/>
        </pc:sldMkLst>
        <pc:spChg chg="mod">
          <ac:chgData name="Shahied Daniels - SAIPA CE" userId="0716735b-ee8e-4f86-b8a5-1a1ad40a3df7" providerId="ADAL" clId="{DB94D3FA-34FA-4F66-B2BC-39163609135B}" dt="2022-11-30T05:21:12.169" v="116" actId="403"/>
          <ac:spMkLst>
            <pc:docMk/>
            <pc:sldMk cId="553114125" sldId="325"/>
            <ac:spMk id="3" creationId="{E23E16AE-F834-9A6E-2861-5EDEB9895144}"/>
          </ac:spMkLst>
        </pc:spChg>
        <pc:picChg chg="del">
          <ac:chgData name="Shahied Daniels - SAIPA CE" userId="0716735b-ee8e-4f86-b8a5-1a1ad40a3df7" providerId="ADAL" clId="{DB94D3FA-34FA-4F66-B2BC-39163609135B}" dt="2022-11-30T05:10:09.596" v="94" actId="478"/>
          <ac:picMkLst>
            <pc:docMk/>
            <pc:sldMk cId="553114125" sldId="325"/>
            <ac:picMk id="4" creationId="{110C7512-FD56-7604-9527-F73162E2C3BF}"/>
          </ac:picMkLst>
        </pc:picChg>
      </pc:sldChg>
      <pc:sldChg chg="del">
        <pc:chgData name="Shahied Daniels - SAIPA CE" userId="0716735b-ee8e-4f86-b8a5-1a1ad40a3df7" providerId="ADAL" clId="{DB94D3FA-34FA-4F66-B2BC-39163609135B}" dt="2022-11-30T05:14:30.567" v="102" actId="47"/>
        <pc:sldMkLst>
          <pc:docMk/>
          <pc:sldMk cId="2339242738" sldId="328"/>
        </pc:sldMkLst>
      </pc:sldChg>
      <pc:sldChg chg="delSp mod">
        <pc:chgData name="Shahied Daniels - SAIPA CE" userId="0716735b-ee8e-4f86-b8a5-1a1ad40a3df7" providerId="ADAL" clId="{DB94D3FA-34FA-4F66-B2BC-39163609135B}" dt="2022-11-30T05:14:03.537" v="101" actId="478"/>
        <pc:sldMkLst>
          <pc:docMk/>
          <pc:sldMk cId="2277950911" sldId="329"/>
        </pc:sldMkLst>
        <pc:picChg chg="del">
          <ac:chgData name="Shahied Daniels - SAIPA CE" userId="0716735b-ee8e-4f86-b8a5-1a1ad40a3df7" providerId="ADAL" clId="{DB94D3FA-34FA-4F66-B2BC-39163609135B}" dt="2022-11-30T05:14:03.537" v="101" actId="478"/>
          <ac:picMkLst>
            <pc:docMk/>
            <pc:sldMk cId="2277950911" sldId="329"/>
            <ac:picMk id="3" creationId="{7805BCB4-F554-0ADC-9B7B-399D76A2C92E}"/>
          </ac:picMkLst>
        </pc:picChg>
      </pc:sldChg>
      <pc:sldChg chg="delSp mod">
        <pc:chgData name="Shahied Daniels - SAIPA CE" userId="0716735b-ee8e-4f86-b8a5-1a1ad40a3df7" providerId="ADAL" clId="{DB94D3FA-34FA-4F66-B2BC-39163609135B}" dt="2022-11-30T05:13:38.518" v="100" actId="478"/>
        <pc:sldMkLst>
          <pc:docMk/>
          <pc:sldMk cId="923460334" sldId="330"/>
        </pc:sldMkLst>
        <pc:picChg chg="del">
          <ac:chgData name="Shahied Daniels - SAIPA CE" userId="0716735b-ee8e-4f86-b8a5-1a1ad40a3df7" providerId="ADAL" clId="{DB94D3FA-34FA-4F66-B2BC-39163609135B}" dt="2022-11-30T05:13:38.518" v="100" actId="478"/>
          <ac:picMkLst>
            <pc:docMk/>
            <pc:sldMk cId="923460334" sldId="330"/>
            <ac:picMk id="3" creationId="{1EE93F7A-4522-024A-E314-FA00E8577AA2}"/>
          </ac:picMkLst>
        </pc:picChg>
      </pc:sldChg>
      <pc:sldChg chg="delSp mod">
        <pc:chgData name="Shahied Daniels - SAIPA CE" userId="0716735b-ee8e-4f86-b8a5-1a1ad40a3df7" providerId="ADAL" clId="{DB94D3FA-34FA-4F66-B2BC-39163609135B}" dt="2022-11-30T05:13:03.841" v="99" actId="478"/>
        <pc:sldMkLst>
          <pc:docMk/>
          <pc:sldMk cId="2767912589" sldId="331"/>
        </pc:sldMkLst>
        <pc:picChg chg="del">
          <ac:chgData name="Shahied Daniels - SAIPA CE" userId="0716735b-ee8e-4f86-b8a5-1a1ad40a3df7" providerId="ADAL" clId="{DB94D3FA-34FA-4F66-B2BC-39163609135B}" dt="2022-11-30T05:13:03.841" v="99" actId="478"/>
          <ac:picMkLst>
            <pc:docMk/>
            <pc:sldMk cId="2767912589" sldId="331"/>
            <ac:picMk id="3" creationId="{62E07C79-E0CD-AFD1-34C2-163B71CBAF02}"/>
          </ac:picMkLst>
        </pc:picChg>
      </pc:sldChg>
      <pc:sldChg chg="delSp modSp mod">
        <pc:chgData name="Shahied Daniels - SAIPA CE" userId="0716735b-ee8e-4f86-b8a5-1a1ad40a3df7" providerId="ADAL" clId="{DB94D3FA-34FA-4F66-B2BC-39163609135B}" dt="2022-11-30T05:12:47.960" v="98" actId="403"/>
        <pc:sldMkLst>
          <pc:docMk/>
          <pc:sldMk cId="3033204800" sldId="332"/>
        </pc:sldMkLst>
        <pc:spChg chg="mod">
          <ac:chgData name="Shahied Daniels - SAIPA CE" userId="0716735b-ee8e-4f86-b8a5-1a1ad40a3df7" providerId="ADAL" clId="{DB94D3FA-34FA-4F66-B2BC-39163609135B}" dt="2022-11-30T05:12:47.960" v="98" actId="403"/>
          <ac:spMkLst>
            <pc:docMk/>
            <pc:sldMk cId="3033204800" sldId="332"/>
            <ac:spMk id="5" creationId="{E40C131B-67A4-4F44-A915-77C5ECE58EA0}"/>
          </ac:spMkLst>
        </pc:spChg>
        <pc:picChg chg="del">
          <ac:chgData name="Shahied Daniels - SAIPA CE" userId="0716735b-ee8e-4f86-b8a5-1a1ad40a3df7" providerId="ADAL" clId="{DB94D3FA-34FA-4F66-B2BC-39163609135B}" dt="2022-11-30T05:12:40.499" v="96" actId="478"/>
          <ac:picMkLst>
            <pc:docMk/>
            <pc:sldMk cId="3033204800" sldId="332"/>
            <ac:picMk id="3" creationId="{FBF08E04-B4DE-EABE-CAAD-CF20B501C35B}"/>
          </ac:picMkLst>
        </pc:picChg>
      </pc:sldChg>
      <pc:sldChg chg="del">
        <pc:chgData name="Shahied Daniels - SAIPA CE" userId="0716735b-ee8e-4f86-b8a5-1a1ad40a3df7" providerId="ADAL" clId="{DB94D3FA-34FA-4F66-B2BC-39163609135B}" dt="2022-11-30T05:15:55.320" v="106" actId="47"/>
        <pc:sldMkLst>
          <pc:docMk/>
          <pc:sldMk cId="2262344220" sldId="333"/>
        </pc:sldMkLst>
      </pc:sldChg>
      <pc:sldChg chg="del">
        <pc:chgData name="Shahied Daniels - SAIPA CE" userId="0716735b-ee8e-4f86-b8a5-1a1ad40a3df7" providerId="ADAL" clId="{DB94D3FA-34FA-4F66-B2BC-39163609135B}" dt="2022-11-30T05:15:50.592" v="105" actId="47"/>
        <pc:sldMkLst>
          <pc:docMk/>
          <pc:sldMk cId="479107204" sldId="334"/>
        </pc:sldMkLst>
      </pc:sldChg>
      <pc:sldChg chg="del">
        <pc:chgData name="Shahied Daniels - SAIPA CE" userId="0716735b-ee8e-4f86-b8a5-1a1ad40a3df7" providerId="ADAL" clId="{DB94D3FA-34FA-4F66-B2BC-39163609135B}" dt="2022-11-30T05:14:39.233" v="104" actId="47"/>
        <pc:sldMkLst>
          <pc:docMk/>
          <pc:sldMk cId="2302471631" sldId="335"/>
        </pc:sldMkLst>
      </pc:sldChg>
      <pc:sldChg chg="del">
        <pc:chgData name="Shahied Daniels - SAIPA CE" userId="0716735b-ee8e-4f86-b8a5-1a1ad40a3df7" providerId="ADAL" clId="{DB94D3FA-34FA-4F66-B2BC-39163609135B}" dt="2022-11-30T05:14:34.358" v="103" actId="47"/>
        <pc:sldMkLst>
          <pc:docMk/>
          <pc:sldMk cId="1623745952" sldId="336"/>
        </pc:sldMkLst>
      </pc:sldChg>
      <pc:sldChg chg="del">
        <pc:chgData name="Shahied Daniels - SAIPA CE" userId="0716735b-ee8e-4f86-b8a5-1a1ad40a3df7" providerId="ADAL" clId="{DB94D3FA-34FA-4F66-B2BC-39163609135B}" dt="2022-11-30T05:16:00.699" v="107" actId="47"/>
        <pc:sldMkLst>
          <pc:docMk/>
          <pc:sldMk cId="4279771890" sldId="337"/>
        </pc:sldMkLst>
      </pc:sldChg>
      <pc:sldChg chg="del">
        <pc:chgData name="Shahied Daniels - SAIPA CE" userId="0716735b-ee8e-4f86-b8a5-1a1ad40a3df7" providerId="ADAL" clId="{DB94D3FA-34FA-4F66-B2BC-39163609135B}" dt="2022-11-30T05:16:05.730" v="108" actId="47"/>
        <pc:sldMkLst>
          <pc:docMk/>
          <pc:sldMk cId="3672770486" sldId="338"/>
        </pc:sldMkLst>
      </pc:sldChg>
      <pc:sldChg chg="del">
        <pc:chgData name="Shahied Daniels - SAIPA CE" userId="0716735b-ee8e-4f86-b8a5-1a1ad40a3df7" providerId="ADAL" clId="{DB94D3FA-34FA-4F66-B2BC-39163609135B}" dt="2022-11-30T05:16:09.087" v="109" actId="47"/>
        <pc:sldMkLst>
          <pc:docMk/>
          <pc:sldMk cId="870834626" sldId="3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3F3BC5-2EBB-46E5-BBB5-0AA6273B4A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C5170-16F8-45CE-8A2A-4E1008173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D605-B1C3-436F-A701-206760C7257B}" type="datetimeFigureOut">
              <a:rPr lang="en-ZA" smtClean="0"/>
              <a:t>2022/11/30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B2259-603F-4FD4-99D9-EF19DEFDEB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6AE7C-9D16-4E0A-93BA-D12CB418CB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DB31D-09A9-4B7D-A8C2-A88E7734CF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873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3D7E-9D13-4B7C-9984-D206127C3DBC}" type="datetimeFigureOut">
              <a:rPr lang="en-ZA" smtClean="0"/>
              <a:t>2022/11/30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B144-2038-4E5B-85CA-BFFB7C1DCDC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728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614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82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257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380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799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570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9731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5481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300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052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718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50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787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59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847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792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374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FB144-2038-4E5B-85CA-BFFB7C1DCDC8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033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nfo@saipa.co.z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C487-7C9A-3D45-A123-4AED64E2B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C487-7C9A-3D45-A123-4AED64E2B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C487-7C9A-3D45-A123-4AED64E2B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5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2FFC750-7076-4CDE-A660-FB82E9919813}"/>
              </a:ext>
            </a:extLst>
          </p:cNvPr>
          <p:cNvSpPr/>
          <p:nvPr userDrawn="1"/>
        </p:nvSpPr>
        <p:spPr>
          <a:xfrm>
            <a:off x="5346700" y="-25400"/>
            <a:ext cx="6858000" cy="6883400"/>
          </a:xfrm>
          <a:custGeom>
            <a:avLst/>
            <a:gdLst>
              <a:gd name="connsiteX0" fmla="*/ 1625600 w 6858000"/>
              <a:gd name="connsiteY0" fmla="*/ 0 h 6883400"/>
              <a:gd name="connsiteX1" fmla="*/ 0 w 6858000"/>
              <a:gd name="connsiteY1" fmla="*/ 6883400 h 6883400"/>
              <a:gd name="connsiteX2" fmla="*/ 6858000 w 6858000"/>
              <a:gd name="connsiteY2" fmla="*/ 6883400 h 6883400"/>
              <a:gd name="connsiteX3" fmla="*/ 6858000 w 6858000"/>
              <a:gd name="connsiteY3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83400">
                <a:moveTo>
                  <a:pt x="1625600" y="0"/>
                </a:moveTo>
                <a:lnTo>
                  <a:pt x="0" y="6883400"/>
                </a:lnTo>
                <a:lnTo>
                  <a:pt x="6858000" y="6883400"/>
                </a:lnTo>
                <a:lnTo>
                  <a:pt x="6858000" y="12700"/>
                </a:lnTo>
              </a:path>
            </a:pathLst>
          </a:custGeom>
          <a:solidFill>
            <a:srgbClr val="30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1F79723-781B-415C-BA9B-C23FDE777EA7}"/>
              </a:ext>
            </a:extLst>
          </p:cNvPr>
          <p:cNvSpPr/>
          <p:nvPr userDrawn="1"/>
        </p:nvSpPr>
        <p:spPr>
          <a:xfrm>
            <a:off x="5569858" y="387562"/>
            <a:ext cx="1309674" cy="5385307"/>
          </a:xfrm>
          <a:prstGeom prst="parallelogram">
            <a:avLst>
              <a:gd name="adj" fmla="val 96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18FA2-366A-44E8-9F10-F5A316772356}"/>
              </a:ext>
            </a:extLst>
          </p:cNvPr>
          <p:cNvSpPr txBox="1"/>
          <p:nvPr userDrawn="1"/>
        </p:nvSpPr>
        <p:spPr>
          <a:xfrm>
            <a:off x="6388100" y="2816136"/>
            <a:ext cx="5676900" cy="1200329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SOUTH AFRICAN INSTITUTE OF PROFESSIONAL ACCOUNTANTS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SAIPA House, Howick Close, Waterfall Park, Vorna Valley, </a:t>
            </a:r>
            <a:r>
              <a:rPr lang="en-US" sz="1200" dirty="0" err="1">
                <a:solidFill>
                  <a:schemeClr val="bg2"/>
                </a:solidFill>
              </a:rPr>
              <a:t>Midrand</a:t>
            </a:r>
            <a:r>
              <a:rPr lang="en-US" sz="1200" dirty="0">
                <a:solidFill>
                  <a:schemeClr val="bg2"/>
                </a:solidFill>
              </a:rPr>
              <a:t>, 1686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P O Box 2407, Halfway House, 1685, South Africa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(T) 011 207 7840 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  (F) 0866 822 077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www. saipa.co.za   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  <a:hlinkClick r:id="rId2"/>
              </a:rPr>
              <a:t>info@saipa.co.za</a:t>
            </a:r>
            <a:endParaRPr lang="en-US" sz="12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069 956 NPO</a:t>
            </a:r>
            <a:endParaRPr lang="en-ZA" sz="1200" dirty="0">
              <a:solidFill>
                <a:schemeClr val="bg2"/>
              </a:solidFill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232E18E-CFAD-46AE-AB53-1463C8E45C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6694" y="1555207"/>
            <a:ext cx="4990089" cy="884238"/>
            <a:chOff x="764" y="710"/>
            <a:chExt cx="2342" cy="41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C36DA28-05EE-48AB-95ED-CE76FC0F2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3" y="710"/>
              <a:ext cx="44" cy="72"/>
            </a:xfrm>
            <a:custGeom>
              <a:avLst/>
              <a:gdLst>
                <a:gd name="T0" fmla="*/ 5 w 34"/>
                <a:gd name="T1" fmla="*/ 44 h 55"/>
                <a:gd name="T2" fmla="*/ 10 w 34"/>
                <a:gd name="T3" fmla="*/ 49 h 55"/>
                <a:gd name="T4" fmla="*/ 17 w 34"/>
                <a:gd name="T5" fmla="*/ 51 h 55"/>
                <a:gd name="T6" fmla="*/ 22 w 34"/>
                <a:gd name="T7" fmla="*/ 50 h 55"/>
                <a:gd name="T8" fmla="*/ 25 w 34"/>
                <a:gd name="T9" fmla="*/ 48 h 55"/>
                <a:gd name="T10" fmla="*/ 28 w 34"/>
                <a:gd name="T11" fmla="*/ 45 h 55"/>
                <a:gd name="T12" fmla="*/ 29 w 34"/>
                <a:gd name="T13" fmla="*/ 41 h 55"/>
                <a:gd name="T14" fmla="*/ 28 w 34"/>
                <a:gd name="T15" fmla="*/ 36 h 55"/>
                <a:gd name="T16" fmla="*/ 25 w 34"/>
                <a:gd name="T17" fmla="*/ 33 h 55"/>
                <a:gd name="T18" fmla="*/ 20 w 34"/>
                <a:gd name="T19" fmla="*/ 31 h 55"/>
                <a:gd name="T20" fmla="*/ 15 w 34"/>
                <a:gd name="T21" fmla="*/ 30 h 55"/>
                <a:gd name="T22" fmla="*/ 10 w 34"/>
                <a:gd name="T23" fmla="*/ 28 h 55"/>
                <a:gd name="T24" fmla="*/ 6 w 34"/>
                <a:gd name="T25" fmla="*/ 25 h 55"/>
                <a:gd name="T26" fmla="*/ 3 w 34"/>
                <a:gd name="T27" fmla="*/ 21 h 55"/>
                <a:gd name="T28" fmla="*/ 2 w 34"/>
                <a:gd name="T29" fmla="*/ 15 h 55"/>
                <a:gd name="T30" fmla="*/ 3 w 34"/>
                <a:gd name="T31" fmla="*/ 9 h 55"/>
                <a:gd name="T32" fmla="*/ 7 w 34"/>
                <a:gd name="T33" fmla="*/ 4 h 55"/>
                <a:gd name="T34" fmla="*/ 12 w 34"/>
                <a:gd name="T35" fmla="*/ 1 h 55"/>
                <a:gd name="T36" fmla="*/ 19 w 34"/>
                <a:gd name="T37" fmla="*/ 0 h 55"/>
                <a:gd name="T38" fmla="*/ 27 w 34"/>
                <a:gd name="T39" fmla="*/ 2 h 55"/>
                <a:gd name="T40" fmla="*/ 33 w 34"/>
                <a:gd name="T41" fmla="*/ 7 h 55"/>
                <a:gd name="T42" fmla="*/ 29 w 34"/>
                <a:gd name="T43" fmla="*/ 10 h 55"/>
                <a:gd name="T44" fmla="*/ 24 w 34"/>
                <a:gd name="T45" fmla="*/ 6 h 55"/>
                <a:gd name="T46" fmla="*/ 18 w 34"/>
                <a:gd name="T47" fmla="*/ 5 h 55"/>
                <a:gd name="T48" fmla="*/ 14 w 34"/>
                <a:gd name="T49" fmla="*/ 6 h 55"/>
                <a:gd name="T50" fmla="*/ 10 w 34"/>
                <a:gd name="T51" fmla="*/ 7 h 55"/>
                <a:gd name="T52" fmla="*/ 8 w 34"/>
                <a:gd name="T53" fmla="*/ 10 h 55"/>
                <a:gd name="T54" fmla="*/ 7 w 34"/>
                <a:gd name="T55" fmla="*/ 15 h 55"/>
                <a:gd name="T56" fmla="*/ 9 w 34"/>
                <a:gd name="T57" fmla="*/ 21 h 55"/>
                <a:gd name="T58" fmla="*/ 14 w 34"/>
                <a:gd name="T59" fmla="*/ 24 h 55"/>
                <a:gd name="T60" fmla="*/ 20 w 34"/>
                <a:gd name="T61" fmla="*/ 26 h 55"/>
                <a:gd name="T62" fmla="*/ 27 w 34"/>
                <a:gd name="T63" fmla="*/ 29 h 55"/>
                <a:gd name="T64" fmla="*/ 32 w 34"/>
                <a:gd name="T65" fmla="*/ 33 h 55"/>
                <a:gd name="T66" fmla="*/ 34 w 34"/>
                <a:gd name="T67" fmla="*/ 41 h 55"/>
                <a:gd name="T68" fmla="*/ 32 w 34"/>
                <a:gd name="T69" fmla="*/ 47 h 55"/>
                <a:gd name="T70" fmla="*/ 29 w 34"/>
                <a:gd name="T71" fmla="*/ 52 h 55"/>
                <a:gd name="T72" fmla="*/ 24 w 34"/>
                <a:gd name="T73" fmla="*/ 54 h 55"/>
                <a:gd name="T74" fmla="*/ 17 w 34"/>
                <a:gd name="T75" fmla="*/ 55 h 55"/>
                <a:gd name="T76" fmla="*/ 8 w 34"/>
                <a:gd name="T77" fmla="*/ 54 h 55"/>
                <a:gd name="T78" fmla="*/ 0 w 34"/>
                <a:gd name="T79" fmla="*/ 48 h 55"/>
                <a:gd name="T80" fmla="*/ 5 w 34"/>
                <a:gd name="T8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55">
                  <a:moveTo>
                    <a:pt x="5" y="44"/>
                  </a:moveTo>
                  <a:cubicBezTo>
                    <a:pt x="6" y="47"/>
                    <a:pt x="8" y="48"/>
                    <a:pt x="10" y="49"/>
                  </a:cubicBezTo>
                  <a:cubicBezTo>
                    <a:pt x="12" y="50"/>
                    <a:pt x="14" y="51"/>
                    <a:pt x="17" y="51"/>
                  </a:cubicBezTo>
                  <a:cubicBezTo>
                    <a:pt x="19" y="51"/>
                    <a:pt x="20" y="51"/>
                    <a:pt x="22" y="50"/>
                  </a:cubicBezTo>
                  <a:cubicBezTo>
                    <a:pt x="23" y="50"/>
                    <a:pt x="24" y="49"/>
                    <a:pt x="25" y="48"/>
                  </a:cubicBezTo>
                  <a:cubicBezTo>
                    <a:pt x="26" y="47"/>
                    <a:pt x="27" y="46"/>
                    <a:pt x="28" y="45"/>
                  </a:cubicBezTo>
                  <a:cubicBezTo>
                    <a:pt x="28" y="44"/>
                    <a:pt x="29" y="42"/>
                    <a:pt x="29" y="41"/>
                  </a:cubicBezTo>
                  <a:cubicBezTo>
                    <a:pt x="29" y="39"/>
                    <a:pt x="28" y="37"/>
                    <a:pt x="28" y="36"/>
                  </a:cubicBezTo>
                  <a:cubicBezTo>
                    <a:pt x="27" y="35"/>
                    <a:pt x="26" y="34"/>
                    <a:pt x="25" y="33"/>
                  </a:cubicBezTo>
                  <a:cubicBezTo>
                    <a:pt x="23" y="33"/>
                    <a:pt x="22" y="32"/>
                    <a:pt x="20" y="31"/>
                  </a:cubicBezTo>
                  <a:cubicBezTo>
                    <a:pt x="19" y="31"/>
                    <a:pt x="17" y="30"/>
                    <a:pt x="15" y="30"/>
                  </a:cubicBezTo>
                  <a:cubicBezTo>
                    <a:pt x="14" y="29"/>
                    <a:pt x="12" y="29"/>
                    <a:pt x="10" y="28"/>
                  </a:cubicBezTo>
                  <a:cubicBezTo>
                    <a:pt x="9" y="27"/>
                    <a:pt x="7" y="26"/>
                    <a:pt x="6" y="25"/>
                  </a:cubicBezTo>
                  <a:cubicBezTo>
                    <a:pt x="5" y="24"/>
                    <a:pt x="4" y="23"/>
                    <a:pt x="3" y="21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2" y="13"/>
                    <a:pt x="2" y="10"/>
                    <a:pt x="3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1" y="0"/>
                    <a:pt x="24" y="1"/>
                    <a:pt x="27" y="2"/>
                  </a:cubicBezTo>
                  <a:cubicBezTo>
                    <a:pt x="29" y="3"/>
                    <a:pt x="31" y="5"/>
                    <a:pt x="33" y="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8"/>
                    <a:pt x="26" y="7"/>
                    <a:pt x="24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7" y="5"/>
                    <a:pt x="15" y="5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2"/>
                    <a:pt x="7" y="13"/>
                    <a:pt x="7" y="15"/>
                  </a:cubicBezTo>
                  <a:cubicBezTo>
                    <a:pt x="7" y="17"/>
                    <a:pt x="7" y="19"/>
                    <a:pt x="9" y="21"/>
                  </a:cubicBezTo>
                  <a:cubicBezTo>
                    <a:pt x="10" y="22"/>
                    <a:pt x="12" y="23"/>
                    <a:pt x="14" y="24"/>
                  </a:cubicBezTo>
                  <a:cubicBezTo>
                    <a:pt x="16" y="25"/>
                    <a:pt x="18" y="26"/>
                    <a:pt x="20" y="26"/>
                  </a:cubicBezTo>
                  <a:cubicBezTo>
                    <a:pt x="22" y="27"/>
                    <a:pt x="25" y="28"/>
                    <a:pt x="27" y="29"/>
                  </a:cubicBezTo>
                  <a:cubicBezTo>
                    <a:pt x="29" y="30"/>
                    <a:pt x="30" y="31"/>
                    <a:pt x="32" y="33"/>
                  </a:cubicBezTo>
                  <a:cubicBezTo>
                    <a:pt x="33" y="35"/>
                    <a:pt x="34" y="37"/>
                    <a:pt x="34" y="41"/>
                  </a:cubicBezTo>
                  <a:cubicBezTo>
                    <a:pt x="34" y="43"/>
                    <a:pt x="33" y="45"/>
                    <a:pt x="32" y="47"/>
                  </a:cubicBezTo>
                  <a:cubicBezTo>
                    <a:pt x="31" y="49"/>
                    <a:pt x="30" y="50"/>
                    <a:pt x="29" y="52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2" y="55"/>
                    <a:pt x="19" y="55"/>
                    <a:pt x="17" y="55"/>
                  </a:cubicBezTo>
                  <a:cubicBezTo>
                    <a:pt x="14" y="55"/>
                    <a:pt x="11" y="55"/>
                    <a:pt x="8" y="54"/>
                  </a:cubicBezTo>
                  <a:cubicBezTo>
                    <a:pt x="5" y="52"/>
                    <a:pt x="2" y="50"/>
                    <a:pt x="0" y="48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75C01F-E797-4854-A7BA-EC12DD655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1" y="710"/>
              <a:ext cx="71" cy="72"/>
            </a:xfrm>
            <a:custGeom>
              <a:avLst/>
              <a:gdLst>
                <a:gd name="T0" fmla="*/ 0 w 55"/>
                <a:gd name="T1" fmla="*/ 28 h 55"/>
                <a:gd name="T2" fmla="*/ 2 w 55"/>
                <a:gd name="T3" fmla="*/ 17 h 55"/>
                <a:gd name="T4" fmla="*/ 8 w 55"/>
                <a:gd name="T5" fmla="*/ 8 h 55"/>
                <a:gd name="T6" fmla="*/ 17 w 55"/>
                <a:gd name="T7" fmla="*/ 3 h 55"/>
                <a:gd name="T8" fmla="*/ 27 w 55"/>
                <a:gd name="T9" fmla="*/ 0 h 55"/>
                <a:gd name="T10" fmla="*/ 38 w 55"/>
                <a:gd name="T11" fmla="*/ 3 h 55"/>
                <a:gd name="T12" fmla="*/ 47 w 55"/>
                <a:gd name="T13" fmla="*/ 8 h 55"/>
                <a:gd name="T14" fmla="*/ 53 w 55"/>
                <a:gd name="T15" fmla="*/ 17 h 55"/>
                <a:gd name="T16" fmla="*/ 55 w 55"/>
                <a:gd name="T17" fmla="*/ 28 h 55"/>
                <a:gd name="T18" fmla="*/ 53 w 55"/>
                <a:gd name="T19" fmla="*/ 39 h 55"/>
                <a:gd name="T20" fmla="*/ 47 w 55"/>
                <a:gd name="T21" fmla="*/ 48 h 55"/>
                <a:gd name="T22" fmla="*/ 38 w 55"/>
                <a:gd name="T23" fmla="*/ 53 h 55"/>
                <a:gd name="T24" fmla="*/ 27 w 55"/>
                <a:gd name="T25" fmla="*/ 55 h 55"/>
                <a:gd name="T26" fmla="*/ 17 w 55"/>
                <a:gd name="T27" fmla="*/ 53 h 55"/>
                <a:gd name="T28" fmla="*/ 8 w 55"/>
                <a:gd name="T29" fmla="*/ 48 h 55"/>
                <a:gd name="T30" fmla="*/ 2 w 55"/>
                <a:gd name="T31" fmla="*/ 39 h 55"/>
                <a:gd name="T32" fmla="*/ 0 w 55"/>
                <a:gd name="T33" fmla="*/ 28 h 55"/>
                <a:gd name="T34" fmla="*/ 5 w 55"/>
                <a:gd name="T35" fmla="*/ 28 h 55"/>
                <a:gd name="T36" fmla="*/ 7 w 55"/>
                <a:gd name="T37" fmla="*/ 37 h 55"/>
                <a:gd name="T38" fmla="*/ 11 w 55"/>
                <a:gd name="T39" fmla="*/ 44 h 55"/>
                <a:gd name="T40" fmla="*/ 18 w 55"/>
                <a:gd name="T41" fmla="*/ 49 h 55"/>
                <a:gd name="T42" fmla="*/ 27 w 55"/>
                <a:gd name="T43" fmla="*/ 51 h 55"/>
                <a:gd name="T44" fmla="*/ 37 w 55"/>
                <a:gd name="T45" fmla="*/ 49 h 55"/>
                <a:gd name="T46" fmla="*/ 44 w 55"/>
                <a:gd name="T47" fmla="*/ 44 h 55"/>
                <a:gd name="T48" fmla="*/ 48 w 55"/>
                <a:gd name="T49" fmla="*/ 37 h 55"/>
                <a:gd name="T50" fmla="*/ 50 w 55"/>
                <a:gd name="T51" fmla="*/ 28 h 55"/>
                <a:gd name="T52" fmla="*/ 48 w 55"/>
                <a:gd name="T53" fmla="*/ 19 h 55"/>
                <a:gd name="T54" fmla="*/ 44 w 55"/>
                <a:gd name="T55" fmla="*/ 12 h 55"/>
                <a:gd name="T56" fmla="*/ 37 w 55"/>
                <a:gd name="T57" fmla="*/ 7 h 55"/>
                <a:gd name="T58" fmla="*/ 27 w 55"/>
                <a:gd name="T59" fmla="*/ 5 h 55"/>
                <a:gd name="T60" fmla="*/ 18 w 55"/>
                <a:gd name="T61" fmla="*/ 7 h 55"/>
                <a:gd name="T62" fmla="*/ 11 w 55"/>
                <a:gd name="T63" fmla="*/ 12 h 55"/>
                <a:gd name="T64" fmla="*/ 7 w 55"/>
                <a:gd name="T65" fmla="*/ 19 h 55"/>
                <a:gd name="T66" fmla="*/ 5 w 55"/>
                <a:gd name="T67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55">
                  <a:moveTo>
                    <a:pt x="0" y="28"/>
                  </a:move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6"/>
                    <a:pt x="13" y="4"/>
                    <a:pt x="17" y="3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1" y="0"/>
                    <a:pt x="35" y="1"/>
                    <a:pt x="38" y="3"/>
                  </a:cubicBezTo>
                  <a:cubicBezTo>
                    <a:pt x="42" y="4"/>
                    <a:pt x="45" y="6"/>
                    <a:pt x="47" y="8"/>
                  </a:cubicBezTo>
                  <a:cubicBezTo>
                    <a:pt x="49" y="11"/>
                    <a:pt x="51" y="14"/>
                    <a:pt x="53" y="17"/>
                  </a:cubicBezTo>
                  <a:cubicBezTo>
                    <a:pt x="54" y="20"/>
                    <a:pt x="55" y="24"/>
                    <a:pt x="55" y="28"/>
                  </a:cubicBezTo>
                  <a:cubicBezTo>
                    <a:pt x="55" y="32"/>
                    <a:pt x="54" y="36"/>
                    <a:pt x="53" y="39"/>
                  </a:cubicBezTo>
                  <a:cubicBezTo>
                    <a:pt x="51" y="42"/>
                    <a:pt x="49" y="45"/>
                    <a:pt x="47" y="48"/>
                  </a:cubicBezTo>
                  <a:cubicBezTo>
                    <a:pt x="45" y="50"/>
                    <a:pt x="42" y="52"/>
                    <a:pt x="38" y="53"/>
                  </a:cubicBezTo>
                  <a:cubicBezTo>
                    <a:pt x="35" y="55"/>
                    <a:pt x="31" y="55"/>
                    <a:pt x="27" y="55"/>
                  </a:cubicBezTo>
                  <a:cubicBezTo>
                    <a:pt x="23" y="55"/>
                    <a:pt x="20" y="55"/>
                    <a:pt x="17" y="53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lose/>
                  <a:moveTo>
                    <a:pt x="5" y="28"/>
                  </a:moveTo>
                  <a:cubicBezTo>
                    <a:pt x="5" y="31"/>
                    <a:pt x="6" y="34"/>
                    <a:pt x="7" y="37"/>
                  </a:cubicBezTo>
                  <a:cubicBezTo>
                    <a:pt x="8" y="40"/>
                    <a:pt x="9" y="42"/>
                    <a:pt x="11" y="44"/>
                  </a:cubicBezTo>
                  <a:cubicBezTo>
                    <a:pt x="13" y="46"/>
                    <a:pt x="16" y="48"/>
                    <a:pt x="18" y="49"/>
                  </a:cubicBezTo>
                  <a:cubicBezTo>
                    <a:pt x="21" y="50"/>
                    <a:pt x="24" y="51"/>
                    <a:pt x="27" y="51"/>
                  </a:cubicBezTo>
                  <a:cubicBezTo>
                    <a:pt x="31" y="51"/>
                    <a:pt x="34" y="50"/>
                    <a:pt x="37" y="49"/>
                  </a:cubicBezTo>
                  <a:cubicBezTo>
                    <a:pt x="39" y="48"/>
                    <a:pt x="42" y="46"/>
                    <a:pt x="44" y="44"/>
                  </a:cubicBezTo>
                  <a:cubicBezTo>
                    <a:pt x="46" y="42"/>
                    <a:pt x="47" y="40"/>
                    <a:pt x="48" y="37"/>
                  </a:cubicBezTo>
                  <a:cubicBezTo>
                    <a:pt x="49" y="34"/>
                    <a:pt x="50" y="31"/>
                    <a:pt x="50" y="28"/>
                  </a:cubicBezTo>
                  <a:cubicBezTo>
                    <a:pt x="50" y="25"/>
                    <a:pt x="49" y="22"/>
                    <a:pt x="48" y="19"/>
                  </a:cubicBezTo>
                  <a:cubicBezTo>
                    <a:pt x="47" y="16"/>
                    <a:pt x="46" y="14"/>
                    <a:pt x="44" y="12"/>
                  </a:cubicBezTo>
                  <a:cubicBezTo>
                    <a:pt x="42" y="10"/>
                    <a:pt x="39" y="8"/>
                    <a:pt x="37" y="7"/>
                  </a:cubicBezTo>
                  <a:cubicBezTo>
                    <a:pt x="34" y="6"/>
                    <a:pt x="31" y="5"/>
                    <a:pt x="27" y="5"/>
                  </a:cubicBezTo>
                  <a:cubicBezTo>
                    <a:pt x="24" y="5"/>
                    <a:pt x="21" y="6"/>
                    <a:pt x="18" y="7"/>
                  </a:cubicBez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6"/>
                    <a:pt x="7" y="19"/>
                  </a:cubicBezTo>
                  <a:cubicBezTo>
                    <a:pt x="6" y="22"/>
                    <a:pt x="5" y="25"/>
                    <a:pt x="5" y="28"/>
                  </a:cubicBez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5DEDC5A-864B-4B04-B3BD-8459ADA3FF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4" y="712"/>
              <a:ext cx="49" cy="70"/>
            </a:xfrm>
            <a:custGeom>
              <a:avLst/>
              <a:gdLst>
                <a:gd name="T0" fmla="*/ 38 w 38"/>
                <a:gd name="T1" fmla="*/ 32 h 53"/>
                <a:gd name="T2" fmla="*/ 37 w 38"/>
                <a:gd name="T3" fmla="*/ 40 h 53"/>
                <a:gd name="T4" fmla="*/ 34 w 38"/>
                <a:gd name="T5" fmla="*/ 47 h 53"/>
                <a:gd name="T6" fmla="*/ 28 w 38"/>
                <a:gd name="T7" fmla="*/ 52 h 53"/>
                <a:gd name="T8" fmla="*/ 19 w 38"/>
                <a:gd name="T9" fmla="*/ 53 h 53"/>
                <a:gd name="T10" fmla="*/ 10 w 38"/>
                <a:gd name="T11" fmla="*/ 52 h 53"/>
                <a:gd name="T12" fmla="*/ 4 w 38"/>
                <a:gd name="T13" fmla="*/ 47 h 53"/>
                <a:gd name="T14" fmla="*/ 1 w 38"/>
                <a:gd name="T15" fmla="*/ 40 h 53"/>
                <a:gd name="T16" fmla="*/ 0 w 38"/>
                <a:gd name="T17" fmla="*/ 32 h 53"/>
                <a:gd name="T18" fmla="*/ 0 w 38"/>
                <a:gd name="T19" fmla="*/ 0 h 53"/>
                <a:gd name="T20" fmla="*/ 5 w 38"/>
                <a:gd name="T21" fmla="*/ 0 h 53"/>
                <a:gd name="T22" fmla="*/ 5 w 38"/>
                <a:gd name="T23" fmla="*/ 31 h 53"/>
                <a:gd name="T24" fmla="*/ 5 w 38"/>
                <a:gd name="T25" fmla="*/ 37 h 53"/>
                <a:gd name="T26" fmla="*/ 7 w 38"/>
                <a:gd name="T27" fmla="*/ 43 h 53"/>
                <a:gd name="T28" fmla="*/ 11 w 38"/>
                <a:gd name="T29" fmla="*/ 47 h 53"/>
                <a:gd name="T30" fmla="*/ 19 w 38"/>
                <a:gd name="T31" fmla="*/ 49 h 53"/>
                <a:gd name="T32" fmla="*/ 26 w 38"/>
                <a:gd name="T33" fmla="*/ 47 h 53"/>
                <a:gd name="T34" fmla="*/ 30 w 38"/>
                <a:gd name="T35" fmla="*/ 43 h 53"/>
                <a:gd name="T36" fmla="*/ 32 w 38"/>
                <a:gd name="T37" fmla="*/ 37 h 53"/>
                <a:gd name="T38" fmla="*/ 33 w 38"/>
                <a:gd name="T39" fmla="*/ 31 h 53"/>
                <a:gd name="T40" fmla="*/ 33 w 38"/>
                <a:gd name="T41" fmla="*/ 0 h 53"/>
                <a:gd name="T42" fmla="*/ 38 w 38"/>
                <a:gd name="T43" fmla="*/ 0 h 53"/>
                <a:gd name="T44" fmla="*/ 38 w 38"/>
                <a:gd name="T4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53">
                  <a:moveTo>
                    <a:pt x="38" y="32"/>
                  </a:moveTo>
                  <a:cubicBezTo>
                    <a:pt x="38" y="35"/>
                    <a:pt x="37" y="38"/>
                    <a:pt x="37" y="40"/>
                  </a:cubicBezTo>
                  <a:cubicBezTo>
                    <a:pt x="36" y="43"/>
                    <a:pt x="35" y="45"/>
                    <a:pt x="34" y="47"/>
                  </a:cubicBezTo>
                  <a:cubicBezTo>
                    <a:pt x="32" y="49"/>
                    <a:pt x="30" y="50"/>
                    <a:pt x="28" y="52"/>
                  </a:cubicBezTo>
                  <a:cubicBezTo>
                    <a:pt x="25" y="53"/>
                    <a:pt x="22" y="53"/>
                    <a:pt x="19" y="53"/>
                  </a:cubicBezTo>
                  <a:cubicBezTo>
                    <a:pt x="15" y="53"/>
                    <a:pt x="12" y="53"/>
                    <a:pt x="10" y="52"/>
                  </a:cubicBezTo>
                  <a:cubicBezTo>
                    <a:pt x="7" y="50"/>
                    <a:pt x="5" y="49"/>
                    <a:pt x="4" y="47"/>
                  </a:cubicBezTo>
                  <a:cubicBezTo>
                    <a:pt x="2" y="45"/>
                    <a:pt x="1" y="43"/>
                    <a:pt x="1" y="40"/>
                  </a:cubicBezTo>
                  <a:cubicBezTo>
                    <a:pt x="0" y="38"/>
                    <a:pt x="0" y="35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39"/>
                    <a:pt x="6" y="41"/>
                    <a:pt x="7" y="43"/>
                  </a:cubicBezTo>
                  <a:cubicBezTo>
                    <a:pt x="8" y="45"/>
                    <a:pt x="10" y="46"/>
                    <a:pt x="11" y="47"/>
                  </a:cubicBezTo>
                  <a:cubicBezTo>
                    <a:pt x="13" y="48"/>
                    <a:pt x="16" y="49"/>
                    <a:pt x="19" y="49"/>
                  </a:cubicBezTo>
                  <a:cubicBezTo>
                    <a:pt x="22" y="49"/>
                    <a:pt x="24" y="48"/>
                    <a:pt x="26" y="47"/>
                  </a:cubicBezTo>
                  <a:cubicBezTo>
                    <a:pt x="28" y="46"/>
                    <a:pt x="29" y="45"/>
                    <a:pt x="30" y="43"/>
                  </a:cubicBezTo>
                  <a:cubicBezTo>
                    <a:pt x="31" y="41"/>
                    <a:pt x="32" y="39"/>
                    <a:pt x="32" y="37"/>
                  </a:cubicBezTo>
                  <a:cubicBezTo>
                    <a:pt x="33" y="35"/>
                    <a:pt x="33" y="33"/>
                    <a:pt x="33" y="3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7A87DF-45F9-4964-A1C4-D9713F4DA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5" y="712"/>
              <a:ext cx="53" cy="69"/>
            </a:xfrm>
            <a:custGeom>
              <a:avLst/>
              <a:gdLst>
                <a:gd name="T0" fmla="*/ 23 w 53"/>
                <a:gd name="T1" fmla="*/ 6 h 69"/>
                <a:gd name="T2" fmla="*/ 0 w 53"/>
                <a:gd name="T3" fmla="*/ 6 h 69"/>
                <a:gd name="T4" fmla="*/ 0 w 53"/>
                <a:gd name="T5" fmla="*/ 0 h 69"/>
                <a:gd name="T6" fmla="*/ 53 w 53"/>
                <a:gd name="T7" fmla="*/ 0 h 69"/>
                <a:gd name="T8" fmla="*/ 53 w 53"/>
                <a:gd name="T9" fmla="*/ 6 h 69"/>
                <a:gd name="T10" fmla="*/ 29 w 53"/>
                <a:gd name="T11" fmla="*/ 6 h 69"/>
                <a:gd name="T12" fmla="*/ 29 w 53"/>
                <a:gd name="T13" fmla="*/ 69 h 69"/>
                <a:gd name="T14" fmla="*/ 23 w 53"/>
                <a:gd name="T15" fmla="*/ 69 h 69"/>
                <a:gd name="T16" fmla="*/ 23 w 5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9">
                  <a:moveTo>
                    <a:pt x="2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29" y="6"/>
                  </a:lnTo>
                  <a:lnTo>
                    <a:pt x="29" y="69"/>
                  </a:lnTo>
                  <a:lnTo>
                    <a:pt x="23" y="69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67357E7-F67B-4484-97ED-4BAB29FED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2" y="712"/>
              <a:ext cx="51" cy="69"/>
            </a:xfrm>
            <a:custGeom>
              <a:avLst/>
              <a:gdLst>
                <a:gd name="T0" fmla="*/ 0 w 51"/>
                <a:gd name="T1" fmla="*/ 0 h 69"/>
                <a:gd name="T2" fmla="*/ 7 w 51"/>
                <a:gd name="T3" fmla="*/ 0 h 69"/>
                <a:gd name="T4" fmla="*/ 7 w 51"/>
                <a:gd name="T5" fmla="*/ 30 h 69"/>
                <a:gd name="T6" fmla="*/ 46 w 51"/>
                <a:gd name="T7" fmla="*/ 30 h 69"/>
                <a:gd name="T8" fmla="*/ 46 w 51"/>
                <a:gd name="T9" fmla="*/ 0 h 69"/>
                <a:gd name="T10" fmla="*/ 51 w 51"/>
                <a:gd name="T11" fmla="*/ 0 h 69"/>
                <a:gd name="T12" fmla="*/ 51 w 51"/>
                <a:gd name="T13" fmla="*/ 69 h 69"/>
                <a:gd name="T14" fmla="*/ 46 w 51"/>
                <a:gd name="T15" fmla="*/ 69 h 69"/>
                <a:gd name="T16" fmla="*/ 46 w 51"/>
                <a:gd name="T17" fmla="*/ 36 h 69"/>
                <a:gd name="T18" fmla="*/ 7 w 51"/>
                <a:gd name="T19" fmla="*/ 36 h 69"/>
                <a:gd name="T20" fmla="*/ 7 w 51"/>
                <a:gd name="T21" fmla="*/ 69 h 69"/>
                <a:gd name="T22" fmla="*/ 0 w 51"/>
                <a:gd name="T23" fmla="*/ 69 h 69"/>
                <a:gd name="T24" fmla="*/ 0 w 51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7" y="0"/>
                  </a:lnTo>
                  <a:lnTo>
                    <a:pt x="7" y="30"/>
                  </a:lnTo>
                  <a:lnTo>
                    <a:pt x="46" y="3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6" y="36"/>
                  </a:lnTo>
                  <a:lnTo>
                    <a:pt x="7" y="36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0BF2182-EB36-4F06-BDAD-17FEF1415E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2" y="712"/>
              <a:ext cx="64" cy="69"/>
            </a:xfrm>
            <a:custGeom>
              <a:avLst/>
              <a:gdLst>
                <a:gd name="T0" fmla="*/ 29 w 64"/>
                <a:gd name="T1" fmla="*/ 0 h 69"/>
                <a:gd name="T2" fmla="*/ 35 w 64"/>
                <a:gd name="T3" fmla="*/ 0 h 69"/>
                <a:gd name="T4" fmla="*/ 64 w 64"/>
                <a:gd name="T5" fmla="*/ 69 h 69"/>
                <a:gd name="T6" fmla="*/ 58 w 64"/>
                <a:gd name="T7" fmla="*/ 69 h 69"/>
                <a:gd name="T8" fmla="*/ 50 w 64"/>
                <a:gd name="T9" fmla="*/ 50 h 69"/>
                <a:gd name="T10" fmla="*/ 15 w 64"/>
                <a:gd name="T11" fmla="*/ 50 h 69"/>
                <a:gd name="T12" fmla="*/ 7 w 64"/>
                <a:gd name="T13" fmla="*/ 69 h 69"/>
                <a:gd name="T14" fmla="*/ 0 w 64"/>
                <a:gd name="T15" fmla="*/ 69 h 69"/>
                <a:gd name="T16" fmla="*/ 29 w 64"/>
                <a:gd name="T17" fmla="*/ 0 h 69"/>
                <a:gd name="T18" fmla="*/ 33 w 64"/>
                <a:gd name="T19" fmla="*/ 7 h 69"/>
                <a:gd name="T20" fmla="*/ 17 w 64"/>
                <a:gd name="T21" fmla="*/ 45 h 69"/>
                <a:gd name="T22" fmla="*/ 48 w 64"/>
                <a:gd name="T23" fmla="*/ 45 h 69"/>
                <a:gd name="T24" fmla="*/ 33 w 64"/>
                <a:gd name="T25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9">
                  <a:moveTo>
                    <a:pt x="29" y="0"/>
                  </a:moveTo>
                  <a:lnTo>
                    <a:pt x="35" y="0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0" y="50"/>
                  </a:lnTo>
                  <a:lnTo>
                    <a:pt x="15" y="50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29" y="0"/>
                  </a:lnTo>
                  <a:close/>
                  <a:moveTo>
                    <a:pt x="33" y="7"/>
                  </a:moveTo>
                  <a:lnTo>
                    <a:pt x="17" y="45"/>
                  </a:lnTo>
                  <a:lnTo>
                    <a:pt x="48" y="4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DDC8E83-66DA-4D53-9E7A-AEE5692A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7" y="712"/>
              <a:ext cx="41" cy="69"/>
            </a:xfrm>
            <a:custGeom>
              <a:avLst/>
              <a:gdLst>
                <a:gd name="T0" fmla="*/ 0 w 41"/>
                <a:gd name="T1" fmla="*/ 0 h 69"/>
                <a:gd name="T2" fmla="*/ 41 w 41"/>
                <a:gd name="T3" fmla="*/ 0 h 69"/>
                <a:gd name="T4" fmla="*/ 41 w 41"/>
                <a:gd name="T5" fmla="*/ 6 h 69"/>
                <a:gd name="T6" fmla="*/ 6 w 41"/>
                <a:gd name="T7" fmla="*/ 6 h 69"/>
                <a:gd name="T8" fmla="*/ 6 w 41"/>
                <a:gd name="T9" fmla="*/ 30 h 69"/>
                <a:gd name="T10" fmla="*/ 38 w 41"/>
                <a:gd name="T11" fmla="*/ 30 h 69"/>
                <a:gd name="T12" fmla="*/ 38 w 41"/>
                <a:gd name="T13" fmla="*/ 36 h 69"/>
                <a:gd name="T14" fmla="*/ 6 w 41"/>
                <a:gd name="T15" fmla="*/ 36 h 69"/>
                <a:gd name="T16" fmla="*/ 6 w 41"/>
                <a:gd name="T17" fmla="*/ 69 h 69"/>
                <a:gd name="T18" fmla="*/ 0 w 41"/>
                <a:gd name="T19" fmla="*/ 69 h 69"/>
                <a:gd name="T20" fmla="*/ 0 w 41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9">
                  <a:moveTo>
                    <a:pt x="0" y="0"/>
                  </a:moveTo>
                  <a:lnTo>
                    <a:pt x="41" y="0"/>
                  </a:lnTo>
                  <a:lnTo>
                    <a:pt x="41" y="6"/>
                  </a:lnTo>
                  <a:lnTo>
                    <a:pt x="6" y="6"/>
                  </a:lnTo>
                  <a:lnTo>
                    <a:pt x="6" y="30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6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19E863D-A79D-4D7D-8235-85F5F20B7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6" y="712"/>
              <a:ext cx="45" cy="69"/>
            </a:xfrm>
            <a:custGeom>
              <a:avLst/>
              <a:gdLst>
                <a:gd name="T0" fmla="*/ 0 w 34"/>
                <a:gd name="T1" fmla="*/ 0 h 52"/>
                <a:gd name="T2" fmla="*/ 14 w 34"/>
                <a:gd name="T3" fmla="*/ 0 h 52"/>
                <a:gd name="T4" fmla="*/ 17 w 34"/>
                <a:gd name="T5" fmla="*/ 0 h 52"/>
                <a:gd name="T6" fmla="*/ 21 w 34"/>
                <a:gd name="T7" fmla="*/ 0 h 52"/>
                <a:gd name="T8" fmla="*/ 25 w 34"/>
                <a:gd name="T9" fmla="*/ 2 h 52"/>
                <a:gd name="T10" fmla="*/ 29 w 34"/>
                <a:gd name="T11" fmla="*/ 4 h 52"/>
                <a:gd name="T12" fmla="*/ 32 w 34"/>
                <a:gd name="T13" fmla="*/ 8 h 52"/>
                <a:gd name="T14" fmla="*/ 33 w 34"/>
                <a:gd name="T15" fmla="*/ 14 h 52"/>
                <a:gd name="T16" fmla="*/ 31 w 34"/>
                <a:gd name="T17" fmla="*/ 20 h 52"/>
                <a:gd name="T18" fmla="*/ 28 w 34"/>
                <a:gd name="T19" fmla="*/ 24 h 52"/>
                <a:gd name="T20" fmla="*/ 24 w 34"/>
                <a:gd name="T21" fmla="*/ 26 h 52"/>
                <a:gd name="T22" fmla="*/ 19 w 34"/>
                <a:gd name="T23" fmla="*/ 27 h 52"/>
                <a:gd name="T24" fmla="*/ 34 w 34"/>
                <a:gd name="T25" fmla="*/ 52 h 52"/>
                <a:gd name="T26" fmla="*/ 29 w 34"/>
                <a:gd name="T27" fmla="*/ 52 h 52"/>
                <a:gd name="T28" fmla="*/ 14 w 34"/>
                <a:gd name="T29" fmla="*/ 27 h 52"/>
                <a:gd name="T30" fmla="*/ 5 w 34"/>
                <a:gd name="T31" fmla="*/ 27 h 52"/>
                <a:gd name="T32" fmla="*/ 5 w 34"/>
                <a:gd name="T33" fmla="*/ 52 h 52"/>
                <a:gd name="T34" fmla="*/ 0 w 34"/>
                <a:gd name="T35" fmla="*/ 52 h 52"/>
                <a:gd name="T36" fmla="*/ 0 w 34"/>
                <a:gd name="T37" fmla="*/ 0 h 52"/>
                <a:gd name="T38" fmla="*/ 5 w 34"/>
                <a:gd name="T39" fmla="*/ 23 h 52"/>
                <a:gd name="T40" fmla="*/ 15 w 34"/>
                <a:gd name="T41" fmla="*/ 23 h 52"/>
                <a:gd name="T42" fmla="*/ 22 w 34"/>
                <a:gd name="T43" fmla="*/ 22 h 52"/>
                <a:gd name="T44" fmla="*/ 25 w 34"/>
                <a:gd name="T45" fmla="*/ 20 h 52"/>
                <a:gd name="T46" fmla="*/ 27 w 34"/>
                <a:gd name="T47" fmla="*/ 17 h 52"/>
                <a:gd name="T48" fmla="*/ 28 w 34"/>
                <a:gd name="T49" fmla="*/ 14 h 52"/>
                <a:gd name="T50" fmla="*/ 27 w 34"/>
                <a:gd name="T51" fmla="*/ 11 h 52"/>
                <a:gd name="T52" fmla="*/ 25 w 34"/>
                <a:gd name="T53" fmla="*/ 8 h 52"/>
                <a:gd name="T54" fmla="*/ 22 w 34"/>
                <a:gd name="T55" fmla="*/ 5 h 52"/>
                <a:gd name="T56" fmla="*/ 15 w 34"/>
                <a:gd name="T57" fmla="*/ 4 h 52"/>
                <a:gd name="T58" fmla="*/ 5 w 34"/>
                <a:gd name="T59" fmla="*/ 4 h 52"/>
                <a:gd name="T60" fmla="*/ 5 w 34"/>
                <a:gd name="T61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2" y="1"/>
                    <a:pt x="23" y="1"/>
                    <a:pt x="25" y="2"/>
                  </a:cubicBezTo>
                  <a:cubicBezTo>
                    <a:pt x="26" y="2"/>
                    <a:pt x="28" y="3"/>
                    <a:pt x="29" y="4"/>
                  </a:cubicBezTo>
                  <a:cubicBezTo>
                    <a:pt x="30" y="5"/>
                    <a:pt x="31" y="6"/>
                    <a:pt x="32" y="8"/>
                  </a:cubicBezTo>
                  <a:cubicBezTo>
                    <a:pt x="32" y="9"/>
                    <a:pt x="33" y="11"/>
                    <a:pt x="33" y="14"/>
                  </a:cubicBezTo>
                  <a:cubicBezTo>
                    <a:pt x="33" y="16"/>
                    <a:pt x="32" y="18"/>
                    <a:pt x="31" y="20"/>
                  </a:cubicBezTo>
                  <a:cubicBezTo>
                    <a:pt x="30" y="21"/>
                    <a:pt x="29" y="23"/>
                    <a:pt x="28" y="24"/>
                  </a:cubicBezTo>
                  <a:cubicBezTo>
                    <a:pt x="27" y="25"/>
                    <a:pt x="25" y="25"/>
                    <a:pt x="24" y="26"/>
                  </a:cubicBezTo>
                  <a:cubicBezTo>
                    <a:pt x="22" y="26"/>
                    <a:pt x="21" y="27"/>
                    <a:pt x="19" y="27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0"/>
                  </a:lnTo>
                  <a:close/>
                  <a:moveTo>
                    <a:pt x="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8" y="23"/>
                    <a:pt x="20" y="23"/>
                    <a:pt x="22" y="22"/>
                  </a:cubicBezTo>
                  <a:cubicBezTo>
                    <a:pt x="23" y="21"/>
                    <a:pt x="25" y="20"/>
                    <a:pt x="25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3"/>
                    <a:pt x="28" y="12"/>
                    <a:pt x="27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5" y="7"/>
                    <a:pt x="23" y="6"/>
                    <a:pt x="22" y="5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3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23F14574-696B-48D5-97D4-D5D6057566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5" y="712"/>
              <a:ext cx="6" cy="69"/>
            </a:xfrm>
            <a:prstGeom prst="rect">
              <a:avLst/>
            </a:pr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37100FC-8116-4FBB-BE2E-94AC24D90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0" y="710"/>
              <a:ext cx="60" cy="72"/>
            </a:xfrm>
            <a:custGeom>
              <a:avLst/>
              <a:gdLst>
                <a:gd name="T0" fmla="*/ 46 w 46"/>
                <a:gd name="T1" fmla="*/ 46 h 55"/>
                <a:gd name="T2" fmla="*/ 37 w 46"/>
                <a:gd name="T3" fmla="*/ 53 h 55"/>
                <a:gd name="T4" fmla="*/ 27 w 46"/>
                <a:gd name="T5" fmla="*/ 55 h 55"/>
                <a:gd name="T6" fmla="*/ 16 w 46"/>
                <a:gd name="T7" fmla="*/ 53 h 55"/>
                <a:gd name="T8" fmla="*/ 7 w 46"/>
                <a:gd name="T9" fmla="*/ 48 h 55"/>
                <a:gd name="T10" fmla="*/ 2 w 46"/>
                <a:gd name="T11" fmla="*/ 39 h 55"/>
                <a:gd name="T12" fmla="*/ 0 w 46"/>
                <a:gd name="T13" fmla="*/ 28 h 55"/>
                <a:gd name="T14" fmla="*/ 2 w 46"/>
                <a:gd name="T15" fmla="*/ 17 h 55"/>
                <a:gd name="T16" fmla="*/ 7 w 46"/>
                <a:gd name="T17" fmla="*/ 8 h 55"/>
                <a:gd name="T18" fmla="*/ 16 w 46"/>
                <a:gd name="T19" fmla="*/ 3 h 55"/>
                <a:gd name="T20" fmla="*/ 27 w 46"/>
                <a:gd name="T21" fmla="*/ 0 h 55"/>
                <a:gd name="T22" fmla="*/ 37 w 46"/>
                <a:gd name="T23" fmla="*/ 2 h 55"/>
                <a:gd name="T24" fmla="*/ 45 w 46"/>
                <a:gd name="T25" fmla="*/ 9 h 55"/>
                <a:gd name="T26" fmla="*/ 41 w 46"/>
                <a:gd name="T27" fmla="*/ 12 h 55"/>
                <a:gd name="T28" fmla="*/ 35 w 46"/>
                <a:gd name="T29" fmla="*/ 7 h 55"/>
                <a:gd name="T30" fmla="*/ 27 w 46"/>
                <a:gd name="T31" fmla="*/ 5 h 55"/>
                <a:gd name="T32" fmla="*/ 18 w 46"/>
                <a:gd name="T33" fmla="*/ 7 h 55"/>
                <a:gd name="T34" fmla="*/ 11 w 46"/>
                <a:gd name="T35" fmla="*/ 12 h 55"/>
                <a:gd name="T36" fmla="*/ 6 w 46"/>
                <a:gd name="T37" fmla="*/ 19 h 55"/>
                <a:gd name="T38" fmla="*/ 5 w 46"/>
                <a:gd name="T39" fmla="*/ 28 h 55"/>
                <a:gd name="T40" fmla="*/ 6 w 46"/>
                <a:gd name="T41" fmla="*/ 37 h 55"/>
                <a:gd name="T42" fmla="*/ 11 w 46"/>
                <a:gd name="T43" fmla="*/ 44 h 55"/>
                <a:gd name="T44" fmla="*/ 18 w 46"/>
                <a:gd name="T45" fmla="*/ 49 h 55"/>
                <a:gd name="T46" fmla="*/ 27 w 46"/>
                <a:gd name="T47" fmla="*/ 51 h 55"/>
                <a:gd name="T48" fmla="*/ 31 w 46"/>
                <a:gd name="T49" fmla="*/ 51 h 55"/>
                <a:gd name="T50" fmla="*/ 35 w 46"/>
                <a:gd name="T51" fmla="*/ 49 h 55"/>
                <a:gd name="T52" fmla="*/ 39 w 46"/>
                <a:gd name="T53" fmla="*/ 47 h 55"/>
                <a:gd name="T54" fmla="*/ 42 w 46"/>
                <a:gd name="T55" fmla="*/ 43 h 55"/>
                <a:gd name="T56" fmla="*/ 46 w 46"/>
                <a:gd name="T57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55">
                  <a:moveTo>
                    <a:pt x="46" y="46"/>
                  </a:moveTo>
                  <a:cubicBezTo>
                    <a:pt x="44" y="49"/>
                    <a:pt x="41" y="52"/>
                    <a:pt x="37" y="53"/>
                  </a:cubicBezTo>
                  <a:cubicBezTo>
                    <a:pt x="34" y="55"/>
                    <a:pt x="31" y="55"/>
                    <a:pt x="27" y="55"/>
                  </a:cubicBezTo>
                  <a:cubicBezTo>
                    <a:pt x="23" y="55"/>
                    <a:pt x="19" y="55"/>
                    <a:pt x="16" y="53"/>
                  </a:cubicBezTo>
                  <a:cubicBezTo>
                    <a:pt x="12" y="52"/>
                    <a:pt x="10" y="50"/>
                    <a:pt x="7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4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6"/>
                    <a:pt x="12" y="4"/>
                    <a:pt x="16" y="3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30" y="0"/>
                    <a:pt x="34" y="1"/>
                    <a:pt x="37" y="2"/>
                  </a:cubicBezTo>
                  <a:cubicBezTo>
                    <a:pt x="40" y="4"/>
                    <a:pt x="42" y="6"/>
                    <a:pt x="45" y="9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0"/>
                    <a:pt x="37" y="8"/>
                    <a:pt x="35" y="7"/>
                  </a:cubicBezTo>
                  <a:cubicBezTo>
                    <a:pt x="32" y="5"/>
                    <a:pt x="29" y="5"/>
                    <a:pt x="27" y="5"/>
                  </a:cubicBezTo>
                  <a:cubicBezTo>
                    <a:pt x="23" y="5"/>
                    <a:pt x="20" y="6"/>
                    <a:pt x="18" y="7"/>
                  </a:cubicBezTo>
                  <a:cubicBezTo>
                    <a:pt x="15" y="8"/>
                    <a:pt x="13" y="10"/>
                    <a:pt x="11" y="12"/>
                  </a:cubicBezTo>
                  <a:cubicBezTo>
                    <a:pt x="9" y="14"/>
                    <a:pt x="7" y="16"/>
                    <a:pt x="6" y="19"/>
                  </a:cubicBezTo>
                  <a:cubicBezTo>
                    <a:pt x="5" y="22"/>
                    <a:pt x="5" y="25"/>
                    <a:pt x="5" y="28"/>
                  </a:cubicBezTo>
                  <a:cubicBezTo>
                    <a:pt x="5" y="31"/>
                    <a:pt x="5" y="34"/>
                    <a:pt x="6" y="37"/>
                  </a:cubicBezTo>
                  <a:cubicBezTo>
                    <a:pt x="7" y="40"/>
                    <a:pt x="9" y="42"/>
                    <a:pt x="11" y="44"/>
                  </a:cubicBezTo>
                  <a:cubicBezTo>
                    <a:pt x="13" y="46"/>
                    <a:pt x="15" y="48"/>
                    <a:pt x="18" y="49"/>
                  </a:cubicBezTo>
                  <a:cubicBezTo>
                    <a:pt x="20" y="50"/>
                    <a:pt x="23" y="51"/>
                    <a:pt x="27" y="51"/>
                  </a:cubicBezTo>
                  <a:cubicBezTo>
                    <a:pt x="28" y="51"/>
                    <a:pt x="29" y="51"/>
                    <a:pt x="31" y="51"/>
                  </a:cubicBezTo>
                  <a:cubicBezTo>
                    <a:pt x="32" y="50"/>
                    <a:pt x="34" y="50"/>
                    <a:pt x="35" y="49"/>
                  </a:cubicBezTo>
                  <a:cubicBezTo>
                    <a:pt x="36" y="48"/>
                    <a:pt x="38" y="48"/>
                    <a:pt x="39" y="47"/>
                  </a:cubicBezTo>
                  <a:cubicBezTo>
                    <a:pt x="40" y="46"/>
                    <a:pt x="41" y="44"/>
                    <a:pt x="42" y="43"/>
                  </a:cubicBezTo>
                  <a:lnTo>
                    <a:pt x="46" y="46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612CAF3-2C83-4790-9537-74F3710AB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45" y="712"/>
              <a:ext cx="66" cy="69"/>
            </a:xfrm>
            <a:custGeom>
              <a:avLst/>
              <a:gdLst>
                <a:gd name="T0" fmla="*/ 30 w 66"/>
                <a:gd name="T1" fmla="*/ 0 h 69"/>
                <a:gd name="T2" fmla="*/ 37 w 66"/>
                <a:gd name="T3" fmla="*/ 0 h 69"/>
                <a:gd name="T4" fmla="*/ 66 w 66"/>
                <a:gd name="T5" fmla="*/ 69 h 69"/>
                <a:gd name="T6" fmla="*/ 58 w 66"/>
                <a:gd name="T7" fmla="*/ 69 h 69"/>
                <a:gd name="T8" fmla="*/ 51 w 66"/>
                <a:gd name="T9" fmla="*/ 50 h 69"/>
                <a:gd name="T10" fmla="*/ 15 w 66"/>
                <a:gd name="T11" fmla="*/ 50 h 69"/>
                <a:gd name="T12" fmla="*/ 7 w 66"/>
                <a:gd name="T13" fmla="*/ 69 h 69"/>
                <a:gd name="T14" fmla="*/ 0 w 66"/>
                <a:gd name="T15" fmla="*/ 69 h 69"/>
                <a:gd name="T16" fmla="*/ 30 w 66"/>
                <a:gd name="T17" fmla="*/ 0 h 69"/>
                <a:gd name="T18" fmla="*/ 33 w 66"/>
                <a:gd name="T19" fmla="*/ 7 h 69"/>
                <a:gd name="T20" fmla="*/ 17 w 66"/>
                <a:gd name="T21" fmla="*/ 45 h 69"/>
                <a:gd name="T22" fmla="*/ 49 w 66"/>
                <a:gd name="T23" fmla="*/ 45 h 69"/>
                <a:gd name="T24" fmla="*/ 33 w 66"/>
                <a:gd name="T25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9">
                  <a:moveTo>
                    <a:pt x="30" y="0"/>
                  </a:moveTo>
                  <a:lnTo>
                    <a:pt x="37" y="0"/>
                  </a:lnTo>
                  <a:lnTo>
                    <a:pt x="66" y="69"/>
                  </a:lnTo>
                  <a:lnTo>
                    <a:pt x="58" y="69"/>
                  </a:lnTo>
                  <a:lnTo>
                    <a:pt x="51" y="50"/>
                  </a:lnTo>
                  <a:lnTo>
                    <a:pt x="15" y="50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30" y="0"/>
                  </a:lnTo>
                  <a:close/>
                  <a:moveTo>
                    <a:pt x="33" y="7"/>
                  </a:moveTo>
                  <a:lnTo>
                    <a:pt x="17" y="45"/>
                  </a:lnTo>
                  <a:lnTo>
                    <a:pt x="49" y="4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A07582B-5517-4EAD-B297-A1DF941E40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3" y="712"/>
              <a:ext cx="56" cy="69"/>
            </a:xfrm>
            <a:custGeom>
              <a:avLst/>
              <a:gdLst>
                <a:gd name="T0" fmla="*/ 0 w 56"/>
                <a:gd name="T1" fmla="*/ 0 h 69"/>
                <a:gd name="T2" fmla="*/ 8 w 56"/>
                <a:gd name="T3" fmla="*/ 0 h 69"/>
                <a:gd name="T4" fmla="*/ 49 w 56"/>
                <a:gd name="T5" fmla="*/ 61 h 69"/>
                <a:gd name="T6" fmla="*/ 49 w 56"/>
                <a:gd name="T7" fmla="*/ 61 h 69"/>
                <a:gd name="T8" fmla="*/ 49 w 56"/>
                <a:gd name="T9" fmla="*/ 0 h 69"/>
                <a:gd name="T10" fmla="*/ 56 w 56"/>
                <a:gd name="T11" fmla="*/ 0 h 69"/>
                <a:gd name="T12" fmla="*/ 56 w 56"/>
                <a:gd name="T13" fmla="*/ 69 h 69"/>
                <a:gd name="T14" fmla="*/ 48 w 56"/>
                <a:gd name="T15" fmla="*/ 69 h 69"/>
                <a:gd name="T16" fmla="*/ 6 w 56"/>
                <a:gd name="T17" fmla="*/ 8 h 69"/>
                <a:gd name="T18" fmla="*/ 6 w 56"/>
                <a:gd name="T19" fmla="*/ 8 h 69"/>
                <a:gd name="T20" fmla="*/ 6 w 56"/>
                <a:gd name="T21" fmla="*/ 69 h 69"/>
                <a:gd name="T22" fmla="*/ 0 w 56"/>
                <a:gd name="T23" fmla="*/ 69 h 69"/>
                <a:gd name="T24" fmla="*/ 0 w 56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9">
                  <a:moveTo>
                    <a:pt x="0" y="0"/>
                  </a:moveTo>
                  <a:lnTo>
                    <a:pt x="8" y="0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6" y="69"/>
                  </a:lnTo>
                  <a:lnTo>
                    <a:pt x="48" y="6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8CBC1E28-DD92-4CC2-BD8B-3B0F9E108A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66" y="712"/>
              <a:ext cx="6" cy="69"/>
            </a:xfrm>
            <a:prstGeom prst="rect">
              <a:avLst/>
            </a:pr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3580C42-9004-45FC-AB6D-188FCEA93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9" y="712"/>
              <a:ext cx="57" cy="69"/>
            </a:xfrm>
            <a:custGeom>
              <a:avLst/>
              <a:gdLst>
                <a:gd name="T0" fmla="*/ 0 w 57"/>
                <a:gd name="T1" fmla="*/ 0 h 69"/>
                <a:gd name="T2" fmla="*/ 9 w 57"/>
                <a:gd name="T3" fmla="*/ 0 h 69"/>
                <a:gd name="T4" fmla="*/ 50 w 57"/>
                <a:gd name="T5" fmla="*/ 61 h 69"/>
                <a:gd name="T6" fmla="*/ 50 w 57"/>
                <a:gd name="T7" fmla="*/ 61 h 69"/>
                <a:gd name="T8" fmla="*/ 50 w 57"/>
                <a:gd name="T9" fmla="*/ 0 h 69"/>
                <a:gd name="T10" fmla="*/ 57 w 57"/>
                <a:gd name="T11" fmla="*/ 0 h 69"/>
                <a:gd name="T12" fmla="*/ 57 w 57"/>
                <a:gd name="T13" fmla="*/ 69 h 69"/>
                <a:gd name="T14" fmla="*/ 48 w 57"/>
                <a:gd name="T15" fmla="*/ 69 h 69"/>
                <a:gd name="T16" fmla="*/ 6 w 57"/>
                <a:gd name="T17" fmla="*/ 8 h 69"/>
                <a:gd name="T18" fmla="*/ 6 w 57"/>
                <a:gd name="T19" fmla="*/ 8 h 69"/>
                <a:gd name="T20" fmla="*/ 6 w 57"/>
                <a:gd name="T21" fmla="*/ 69 h 69"/>
                <a:gd name="T22" fmla="*/ 0 w 57"/>
                <a:gd name="T23" fmla="*/ 69 h 69"/>
                <a:gd name="T24" fmla="*/ 0 w 57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9">
                  <a:moveTo>
                    <a:pt x="0" y="0"/>
                  </a:moveTo>
                  <a:lnTo>
                    <a:pt x="9" y="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57" y="69"/>
                  </a:lnTo>
                  <a:lnTo>
                    <a:pt x="48" y="6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972390E-C558-4CD2-B63F-E83873669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6" y="710"/>
              <a:ext cx="44" cy="72"/>
            </a:xfrm>
            <a:custGeom>
              <a:avLst/>
              <a:gdLst>
                <a:gd name="T0" fmla="*/ 5 w 34"/>
                <a:gd name="T1" fmla="*/ 44 h 55"/>
                <a:gd name="T2" fmla="*/ 10 w 34"/>
                <a:gd name="T3" fmla="*/ 49 h 55"/>
                <a:gd name="T4" fmla="*/ 17 w 34"/>
                <a:gd name="T5" fmla="*/ 51 h 55"/>
                <a:gd name="T6" fmla="*/ 22 w 34"/>
                <a:gd name="T7" fmla="*/ 50 h 55"/>
                <a:gd name="T8" fmla="*/ 25 w 34"/>
                <a:gd name="T9" fmla="*/ 48 h 55"/>
                <a:gd name="T10" fmla="*/ 28 w 34"/>
                <a:gd name="T11" fmla="*/ 45 h 55"/>
                <a:gd name="T12" fmla="*/ 29 w 34"/>
                <a:gd name="T13" fmla="*/ 41 h 55"/>
                <a:gd name="T14" fmla="*/ 28 w 34"/>
                <a:gd name="T15" fmla="*/ 36 h 55"/>
                <a:gd name="T16" fmla="*/ 24 w 34"/>
                <a:gd name="T17" fmla="*/ 33 h 55"/>
                <a:gd name="T18" fmla="*/ 20 w 34"/>
                <a:gd name="T19" fmla="*/ 31 h 55"/>
                <a:gd name="T20" fmla="*/ 15 w 34"/>
                <a:gd name="T21" fmla="*/ 30 h 55"/>
                <a:gd name="T22" fmla="*/ 10 w 34"/>
                <a:gd name="T23" fmla="*/ 28 h 55"/>
                <a:gd name="T24" fmla="*/ 6 w 34"/>
                <a:gd name="T25" fmla="*/ 25 h 55"/>
                <a:gd name="T26" fmla="*/ 3 w 34"/>
                <a:gd name="T27" fmla="*/ 21 h 55"/>
                <a:gd name="T28" fmla="*/ 2 w 34"/>
                <a:gd name="T29" fmla="*/ 15 h 55"/>
                <a:gd name="T30" fmla="*/ 3 w 34"/>
                <a:gd name="T31" fmla="*/ 9 h 55"/>
                <a:gd name="T32" fmla="*/ 7 w 34"/>
                <a:gd name="T33" fmla="*/ 4 h 55"/>
                <a:gd name="T34" fmla="*/ 12 w 34"/>
                <a:gd name="T35" fmla="*/ 1 h 55"/>
                <a:gd name="T36" fmla="*/ 19 w 34"/>
                <a:gd name="T37" fmla="*/ 0 h 55"/>
                <a:gd name="T38" fmla="*/ 26 w 34"/>
                <a:gd name="T39" fmla="*/ 2 h 55"/>
                <a:gd name="T40" fmla="*/ 33 w 34"/>
                <a:gd name="T41" fmla="*/ 7 h 55"/>
                <a:gd name="T42" fmla="*/ 29 w 34"/>
                <a:gd name="T43" fmla="*/ 10 h 55"/>
                <a:gd name="T44" fmla="*/ 24 w 34"/>
                <a:gd name="T45" fmla="*/ 6 h 55"/>
                <a:gd name="T46" fmla="*/ 18 w 34"/>
                <a:gd name="T47" fmla="*/ 5 h 55"/>
                <a:gd name="T48" fmla="*/ 14 w 34"/>
                <a:gd name="T49" fmla="*/ 6 h 55"/>
                <a:gd name="T50" fmla="*/ 10 w 34"/>
                <a:gd name="T51" fmla="*/ 7 h 55"/>
                <a:gd name="T52" fmla="*/ 8 w 34"/>
                <a:gd name="T53" fmla="*/ 10 h 55"/>
                <a:gd name="T54" fmla="*/ 7 w 34"/>
                <a:gd name="T55" fmla="*/ 15 h 55"/>
                <a:gd name="T56" fmla="*/ 9 w 34"/>
                <a:gd name="T57" fmla="*/ 21 h 55"/>
                <a:gd name="T58" fmla="*/ 14 w 34"/>
                <a:gd name="T59" fmla="*/ 24 h 55"/>
                <a:gd name="T60" fmla="*/ 20 w 34"/>
                <a:gd name="T61" fmla="*/ 26 h 55"/>
                <a:gd name="T62" fmla="*/ 27 w 34"/>
                <a:gd name="T63" fmla="*/ 29 h 55"/>
                <a:gd name="T64" fmla="*/ 32 w 34"/>
                <a:gd name="T65" fmla="*/ 33 h 55"/>
                <a:gd name="T66" fmla="*/ 34 w 34"/>
                <a:gd name="T67" fmla="*/ 41 h 55"/>
                <a:gd name="T68" fmla="*/ 32 w 34"/>
                <a:gd name="T69" fmla="*/ 47 h 55"/>
                <a:gd name="T70" fmla="*/ 29 w 34"/>
                <a:gd name="T71" fmla="*/ 52 h 55"/>
                <a:gd name="T72" fmla="*/ 23 w 34"/>
                <a:gd name="T73" fmla="*/ 54 h 55"/>
                <a:gd name="T74" fmla="*/ 17 w 34"/>
                <a:gd name="T75" fmla="*/ 55 h 55"/>
                <a:gd name="T76" fmla="*/ 8 w 34"/>
                <a:gd name="T77" fmla="*/ 54 h 55"/>
                <a:gd name="T78" fmla="*/ 0 w 34"/>
                <a:gd name="T79" fmla="*/ 48 h 55"/>
                <a:gd name="T80" fmla="*/ 5 w 34"/>
                <a:gd name="T8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55">
                  <a:moveTo>
                    <a:pt x="5" y="44"/>
                  </a:moveTo>
                  <a:cubicBezTo>
                    <a:pt x="6" y="47"/>
                    <a:pt x="8" y="48"/>
                    <a:pt x="10" y="49"/>
                  </a:cubicBezTo>
                  <a:cubicBezTo>
                    <a:pt x="12" y="50"/>
                    <a:pt x="14" y="51"/>
                    <a:pt x="17" y="51"/>
                  </a:cubicBezTo>
                  <a:cubicBezTo>
                    <a:pt x="19" y="51"/>
                    <a:pt x="20" y="51"/>
                    <a:pt x="22" y="50"/>
                  </a:cubicBezTo>
                  <a:cubicBezTo>
                    <a:pt x="23" y="50"/>
                    <a:pt x="24" y="49"/>
                    <a:pt x="25" y="48"/>
                  </a:cubicBezTo>
                  <a:cubicBezTo>
                    <a:pt x="26" y="47"/>
                    <a:pt x="27" y="46"/>
                    <a:pt x="28" y="45"/>
                  </a:cubicBezTo>
                  <a:cubicBezTo>
                    <a:pt x="28" y="44"/>
                    <a:pt x="29" y="42"/>
                    <a:pt x="29" y="41"/>
                  </a:cubicBezTo>
                  <a:cubicBezTo>
                    <a:pt x="29" y="39"/>
                    <a:pt x="28" y="37"/>
                    <a:pt x="28" y="36"/>
                  </a:cubicBezTo>
                  <a:cubicBezTo>
                    <a:pt x="27" y="35"/>
                    <a:pt x="26" y="34"/>
                    <a:pt x="24" y="33"/>
                  </a:cubicBezTo>
                  <a:cubicBezTo>
                    <a:pt x="23" y="33"/>
                    <a:pt x="22" y="32"/>
                    <a:pt x="20" y="31"/>
                  </a:cubicBezTo>
                  <a:cubicBezTo>
                    <a:pt x="19" y="31"/>
                    <a:pt x="17" y="30"/>
                    <a:pt x="15" y="30"/>
                  </a:cubicBezTo>
                  <a:cubicBezTo>
                    <a:pt x="14" y="29"/>
                    <a:pt x="12" y="29"/>
                    <a:pt x="10" y="28"/>
                  </a:cubicBezTo>
                  <a:cubicBezTo>
                    <a:pt x="9" y="27"/>
                    <a:pt x="7" y="26"/>
                    <a:pt x="6" y="25"/>
                  </a:cubicBezTo>
                  <a:cubicBezTo>
                    <a:pt x="5" y="24"/>
                    <a:pt x="4" y="23"/>
                    <a:pt x="3" y="21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2" y="13"/>
                    <a:pt x="2" y="10"/>
                    <a:pt x="3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1" y="0"/>
                    <a:pt x="24" y="1"/>
                    <a:pt x="26" y="2"/>
                  </a:cubicBezTo>
                  <a:cubicBezTo>
                    <a:pt x="29" y="3"/>
                    <a:pt x="31" y="5"/>
                    <a:pt x="33" y="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8"/>
                    <a:pt x="26" y="7"/>
                    <a:pt x="24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7" y="5"/>
                    <a:pt x="15" y="5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2"/>
                    <a:pt x="7" y="13"/>
                    <a:pt x="7" y="15"/>
                  </a:cubicBezTo>
                  <a:cubicBezTo>
                    <a:pt x="7" y="17"/>
                    <a:pt x="7" y="19"/>
                    <a:pt x="9" y="21"/>
                  </a:cubicBezTo>
                  <a:cubicBezTo>
                    <a:pt x="10" y="22"/>
                    <a:pt x="12" y="23"/>
                    <a:pt x="14" y="24"/>
                  </a:cubicBezTo>
                  <a:cubicBezTo>
                    <a:pt x="16" y="25"/>
                    <a:pt x="18" y="26"/>
                    <a:pt x="20" y="26"/>
                  </a:cubicBezTo>
                  <a:cubicBezTo>
                    <a:pt x="22" y="27"/>
                    <a:pt x="25" y="28"/>
                    <a:pt x="27" y="29"/>
                  </a:cubicBezTo>
                  <a:cubicBezTo>
                    <a:pt x="29" y="30"/>
                    <a:pt x="30" y="31"/>
                    <a:pt x="32" y="33"/>
                  </a:cubicBezTo>
                  <a:cubicBezTo>
                    <a:pt x="33" y="35"/>
                    <a:pt x="34" y="37"/>
                    <a:pt x="34" y="41"/>
                  </a:cubicBezTo>
                  <a:cubicBezTo>
                    <a:pt x="34" y="43"/>
                    <a:pt x="33" y="45"/>
                    <a:pt x="32" y="47"/>
                  </a:cubicBezTo>
                  <a:cubicBezTo>
                    <a:pt x="31" y="49"/>
                    <a:pt x="30" y="50"/>
                    <a:pt x="29" y="52"/>
                  </a:cubicBezTo>
                  <a:cubicBezTo>
                    <a:pt x="27" y="53"/>
                    <a:pt x="25" y="54"/>
                    <a:pt x="23" y="54"/>
                  </a:cubicBezTo>
                  <a:cubicBezTo>
                    <a:pt x="21" y="55"/>
                    <a:pt x="19" y="55"/>
                    <a:pt x="17" y="55"/>
                  </a:cubicBezTo>
                  <a:cubicBezTo>
                    <a:pt x="14" y="55"/>
                    <a:pt x="11" y="55"/>
                    <a:pt x="8" y="54"/>
                  </a:cubicBezTo>
                  <a:cubicBezTo>
                    <a:pt x="5" y="52"/>
                    <a:pt x="2" y="50"/>
                    <a:pt x="0" y="48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C0993F4-EC3F-4D84-9849-2DE4D3DE1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1" y="712"/>
              <a:ext cx="52" cy="69"/>
            </a:xfrm>
            <a:custGeom>
              <a:avLst/>
              <a:gdLst>
                <a:gd name="T0" fmla="*/ 22 w 52"/>
                <a:gd name="T1" fmla="*/ 6 h 69"/>
                <a:gd name="T2" fmla="*/ 0 w 52"/>
                <a:gd name="T3" fmla="*/ 6 h 69"/>
                <a:gd name="T4" fmla="*/ 0 w 52"/>
                <a:gd name="T5" fmla="*/ 0 h 69"/>
                <a:gd name="T6" fmla="*/ 52 w 52"/>
                <a:gd name="T7" fmla="*/ 0 h 69"/>
                <a:gd name="T8" fmla="*/ 52 w 52"/>
                <a:gd name="T9" fmla="*/ 6 h 69"/>
                <a:gd name="T10" fmla="*/ 29 w 52"/>
                <a:gd name="T11" fmla="*/ 6 h 69"/>
                <a:gd name="T12" fmla="*/ 29 w 52"/>
                <a:gd name="T13" fmla="*/ 69 h 69"/>
                <a:gd name="T14" fmla="*/ 22 w 52"/>
                <a:gd name="T15" fmla="*/ 69 h 69"/>
                <a:gd name="T16" fmla="*/ 22 w 52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9">
                  <a:moveTo>
                    <a:pt x="2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29" y="6"/>
                  </a:lnTo>
                  <a:lnTo>
                    <a:pt x="29" y="69"/>
                  </a:lnTo>
                  <a:lnTo>
                    <a:pt x="22" y="69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CDED62CB-441F-417E-B23B-DC9878D25A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1" y="712"/>
              <a:ext cx="6" cy="69"/>
            </a:xfrm>
            <a:prstGeom prst="rect">
              <a:avLst/>
            </a:pr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06F5C8D-CA29-41A9-B603-58B8CF509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5" y="712"/>
              <a:ext cx="52" cy="69"/>
            </a:xfrm>
            <a:custGeom>
              <a:avLst/>
              <a:gdLst>
                <a:gd name="T0" fmla="*/ 22 w 52"/>
                <a:gd name="T1" fmla="*/ 6 h 69"/>
                <a:gd name="T2" fmla="*/ 0 w 52"/>
                <a:gd name="T3" fmla="*/ 6 h 69"/>
                <a:gd name="T4" fmla="*/ 0 w 52"/>
                <a:gd name="T5" fmla="*/ 0 h 69"/>
                <a:gd name="T6" fmla="*/ 52 w 52"/>
                <a:gd name="T7" fmla="*/ 0 h 69"/>
                <a:gd name="T8" fmla="*/ 52 w 52"/>
                <a:gd name="T9" fmla="*/ 6 h 69"/>
                <a:gd name="T10" fmla="*/ 28 w 52"/>
                <a:gd name="T11" fmla="*/ 6 h 69"/>
                <a:gd name="T12" fmla="*/ 28 w 52"/>
                <a:gd name="T13" fmla="*/ 69 h 69"/>
                <a:gd name="T14" fmla="*/ 22 w 52"/>
                <a:gd name="T15" fmla="*/ 69 h 69"/>
                <a:gd name="T16" fmla="*/ 22 w 52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9">
                  <a:moveTo>
                    <a:pt x="2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28" y="6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20065A8-2ED1-45B4-8E9E-B5FBB6B0A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712"/>
              <a:ext cx="49" cy="70"/>
            </a:xfrm>
            <a:custGeom>
              <a:avLst/>
              <a:gdLst>
                <a:gd name="T0" fmla="*/ 38 w 38"/>
                <a:gd name="T1" fmla="*/ 32 h 53"/>
                <a:gd name="T2" fmla="*/ 37 w 38"/>
                <a:gd name="T3" fmla="*/ 40 h 53"/>
                <a:gd name="T4" fmla="*/ 34 w 38"/>
                <a:gd name="T5" fmla="*/ 47 h 53"/>
                <a:gd name="T6" fmla="*/ 28 w 38"/>
                <a:gd name="T7" fmla="*/ 52 h 53"/>
                <a:gd name="T8" fmla="*/ 19 w 38"/>
                <a:gd name="T9" fmla="*/ 53 h 53"/>
                <a:gd name="T10" fmla="*/ 10 w 38"/>
                <a:gd name="T11" fmla="*/ 52 h 53"/>
                <a:gd name="T12" fmla="*/ 4 w 38"/>
                <a:gd name="T13" fmla="*/ 47 h 53"/>
                <a:gd name="T14" fmla="*/ 1 w 38"/>
                <a:gd name="T15" fmla="*/ 40 h 53"/>
                <a:gd name="T16" fmla="*/ 0 w 38"/>
                <a:gd name="T17" fmla="*/ 32 h 53"/>
                <a:gd name="T18" fmla="*/ 0 w 38"/>
                <a:gd name="T19" fmla="*/ 0 h 53"/>
                <a:gd name="T20" fmla="*/ 5 w 38"/>
                <a:gd name="T21" fmla="*/ 0 h 53"/>
                <a:gd name="T22" fmla="*/ 5 w 38"/>
                <a:gd name="T23" fmla="*/ 31 h 53"/>
                <a:gd name="T24" fmla="*/ 5 w 38"/>
                <a:gd name="T25" fmla="*/ 37 h 53"/>
                <a:gd name="T26" fmla="*/ 7 w 38"/>
                <a:gd name="T27" fmla="*/ 43 h 53"/>
                <a:gd name="T28" fmla="*/ 12 w 38"/>
                <a:gd name="T29" fmla="*/ 47 h 53"/>
                <a:gd name="T30" fmla="*/ 19 w 38"/>
                <a:gd name="T31" fmla="*/ 49 h 53"/>
                <a:gd name="T32" fmla="*/ 26 w 38"/>
                <a:gd name="T33" fmla="*/ 47 h 53"/>
                <a:gd name="T34" fmla="*/ 31 w 38"/>
                <a:gd name="T35" fmla="*/ 43 h 53"/>
                <a:gd name="T36" fmla="*/ 33 w 38"/>
                <a:gd name="T37" fmla="*/ 37 h 53"/>
                <a:gd name="T38" fmla="*/ 33 w 38"/>
                <a:gd name="T39" fmla="*/ 31 h 53"/>
                <a:gd name="T40" fmla="*/ 33 w 38"/>
                <a:gd name="T41" fmla="*/ 0 h 53"/>
                <a:gd name="T42" fmla="*/ 38 w 38"/>
                <a:gd name="T43" fmla="*/ 0 h 53"/>
                <a:gd name="T44" fmla="*/ 38 w 38"/>
                <a:gd name="T4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53">
                  <a:moveTo>
                    <a:pt x="38" y="32"/>
                  </a:moveTo>
                  <a:cubicBezTo>
                    <a:pt x="38" y="35"/>
                    <a:pt x="38" y="38"/>
                    <a:pt x="37" y="40"/>
                  </a:cubicBezTo>
                  <a:cubicBezTo>
                    <a:pt x="36" y="43"/>
                    <a:pt x="35" y="45"/>
                    <a:pt x="34" y="47"/>
                  </a:cubicBezTo>
                  <a:cubicBezTo>
                    <a:pt x="32" y="49"/>
                    <a:pt x="30" y="50"/>
                    <a:pt x="28" y="52"/>
                  </a:cubicBezTo>
                  <a:cubicBezTo>
                    <a:pt x="26" y="53"/>
                    <a:pt x="23" y="53"/>
                    <a:pt x="19" y="53"/>
                  </a:cubicBezTo>
                  <a:cubicBezTo>
                    <a:pt x="15" y="53"/>
                    <a:pt x="12" y="53"/>
                    <a:pt x="10" y="52"/>
                  </a:cubicBezTo>
                  <a:cubicBezTo>
                    <a:pt x="8" y="50"/>
                    <a:pt x="6" y="49"/>
                    <a:pt x="4" y="47"/>
                  </a:cubicBezTo>
                  <a:cubicBezTo>
                    <a:pt x="3" y="45"/>
                    <a:pt x="2" y="43"/>
                    <a:pt x="1" y="40"/>
                  </a:cubicBezTo>
                  <a:cubicBezTo>
                    <a:pt x="0" y="38"/>
                    <a:pt x="0" y="35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39"/>
                    <a:pt x="6" y="41"/>
                    <a:pt x="7" y="43"/>
                  </a:cubicBezTo>
                  <a:cubicBezTo>
                    <a:pt x="8" y="45"/>
                    <a:pt x="10" y="46"/>
                    <a:pt x="12" y="47"/>
                  </a:cubicBezTo>
                  <a:cubicBezTo>
                    <a:pt x="14" y="48"/>
                    <a:pt x="16" y="49"/>
                    <a:pt x="19" y="49"/>
                  </a:cubicBezTo>
                  <a:cubicBezTo>
                    <a:pt x="22" y="49"/>
                    <a:pt x="25" y="48"/>
                    <a:pt x="26" y="47"/>
                  </a:cubicBezTo>
                  <a:cubicBezTo>
                    <a:pt x="28" y="46"/>
                    <a:pt x="30" y="45"/>
                    <a:pt x="31" y="43"/>
                  </a:cubicBezTo>
                  <a:cubicBezTo>
                    <a:pt x="32" y="41"/>
                    <a:pt x="32" y="39"/>
                    <a:pt x="33" y="37"/>
                  </a:cubicBezTo>
                  <a:cubicBezTo>
                    <a:pt x="33" y="35"/>
                    <a:pt x="33" y="33"/>
                    <a:pt x="33" y="3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4354952-C551-4A3F-AF73-9690F40C1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712"/>
              <a:ext cx="52" cy="69"/>
            </a:xfrm>
            <a:custGeom>
              <a:avLst/>
              <a:gdLst>
                <a:gd name="T0" fmla="*/ 24 w 52"/>
                <a:gd name="T1" fmla="*/ 6 h 69"/>
                <a:gd name="T2" fmla="*/ 0 w 52"/>
                <a:gd name="T3" fmla="*/ 6 h 69"/>
                <a:gd name="T4" fmla="*/ 0 w 52"/>
                <a:gd name="T5" fmla="*/ 0 h 69"/>
                <a:gd name="T6" fmla="*/ 52 w 52"/>
                <a:gd name="T7" fmla="*/ 0 h 69"/>
                <a:gd name="T8" fmla="*/ 52 w 52"/>
                <a:gd name="T9" fmla="*/ 6 h 69"/>
                <a:gd name="T10" fmla="*/ 30 w 52"/>
                <a:gd name="T11" fmla="*/ 6 h 69"/>
                <a:gd name="T12" fmla="*/ 30 w 52"/>
                <a:gd name="T13" fmla="*/ 69 h 69"/>
                <a:gd name="T14" fmla="*/ 24 w 52"/>
                <a:gd name="T15" fmla="*/ 69 h 69"/>
                <a:gd name="T16" fmla="*/ 24 w 52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9">
                  <a:moveTo>
                    <a:pt x="2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30" y="6"/>
                  </a:lnTo>
                  <a:lnTo>
                    <a:pt x="30" y="69"/>
                  </a:lnTo>
                  <a:lnTo>
                    <a:pt x="24" y="6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770FE55-D384-4504-9C6E-08DE0AA92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7" y="712"/>
              <a:ext cx="43" cy="69"/>
            </a:xfrm>
            <a:custGeom>
              <a:avLst/>
              <a:gdLst>
                <a:gd name="T0" fmla="*/ 0 w 43"/>
                <a:gd name="T1" fmla="*/ 0 h 69"/>
                <a:gd name="T2" fmla="*/ 41 w 43"/>
                <a:gd name="T3" fmla="*/ 0 h 69"/>
                <a:gd name="T4" fmla="*/ 41 w 43"/>
                <a:gd name="T5" fmla="*/ 6 h 69"/>
                <a:gd name="T6" fmla="*/ 6 w 43"/>
                <a:gd name="T7" fmla="*/ 6 h 69"/>
                <a:gd name="T8" fmla="*/ 6 w 43"/>
                <a:gd name="T9" fmla="*/ 30 h 69"/>
                <a:gd name="T10" fmla="*/ 39 w 43"/>
                <a:gd name="T11" fmla="*/ 30 h 69"/>
                <a:gd name="T12" fmla="*/ 39 w 43"/>
                <a:gd name="T13" fmla="*/ 36 h 69"/>
                <a:gd name="T14" fmla="*/ 6 w 43"/>
                <a:gd name="T15" fmla="*/ 36 h 69"/>
                <a:gd name="T16" fmla="*/ 6 w 43"/>
                <a:gd name="T17" fmla="*/ 63 h 69"/>
                <a:gd name="T18" fmla="*/ 43 w 43"/>
                <a:gd name="T19" fmla="*/ 63 h 69"/>
                <a:gd name="T20" fmla="*/ 43 w 43"/>
                <a:gd name="T21" fmla="*/ 69 h 69"/>
                <a:gd name="T22" fmla="*/ 0 w 43"/>
                <a:gd name="T23" fmla="*/ 69 h 69"/>
                <a:gd name="T24" fmla="*/ 0 w 4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0" y="0"/>
                  </a:moveTo>
                  <a:lnTo>
                    <a:pt x="41" y="0"/>
                  </a:lnTo>
                  <a:lnTo>
                    <a:pt x="41" y="6"/>
                  </a:lnTo>
                  <a:lnTo>
                    <a:pt x="6" y="6"/>
                  </a:lnTo>
                  <a:lnTo>
                    <a:pt x="6" y="30"/>
                  </a:lnTo>
                  <a:lnTo>
                    <a:pt x="39" y="30"/>
                  </a:lnTo>
                  <a:lnTo>
                    <a:pt x="39" y="36"/>
                  </a:lnTo>
                  <a:lnTo>
                    <a:pt x="6" y="36"/>
                  </a:lnTo>
                  <a:lnTo>
                    <a:pt x="6" y="63"/>
                  </a:lnTo>
                  <a:lnTo>
                    <a:pt x="43" y="63"/>
                  </a:lnTo>
                  <a:lnTo>
                    <a:pt x="43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F3EEC28-1348-4E2F-8C43-68EF4F0BAF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17" y="710"/>
              <a:ext cx="71" cy="72"/>
            </a:xfrm>
            <a:custGeom>
              <a:avLst/>
              <a:gdLst>
                <a:gd name="T0" fmla="*/ 0 w 54"/>
                <a:gd name="T1" fmla="*/ 28 h 55"/>
                <a:gd name="T2" fmla="*/ 2 w 54"/>
                <a:gd name="T3" fmla="*/ 17 h 55"/>
                <a:gd name="T4" fmla="*/ 7 w 54"/>
                <a:gd name="T5" fmla="*/ 8 h 55"/>
                <a:gd name="T6" fmla="*/ 16 w 54"/>
                <a:gd name="T7" fmla="*/ 3 h 55"/>
                <a:gd name="T8" fmla="*/ 27 w 54"/>
                <a:gd name="T9" fmla="*/ 0 h 55"/>
                <a:gd name="T10" fmla="*/ 38 w 54"/>
                <a:gd name="T11" fmla="*/ 3 h 55"/>
                <a:gd name="T12" fmla="*/ 46 w 54"/>
                <a:gd name="T13" fmla="*/ 8 h 55"/>
                <a:gd name="T14" fmla="*/ 52 w 54"/>
                <a:gd name="T15" fmla="*/ 17 h 55"/>
                <a:gd name="T16" fmla="*/ 54 w 54"/>
                <a:gd name="T17" fmla="*/ 28 h 55"/>
                <a:gd name="T18" fmla="*/ 52 w 54"/>
                <a:gd name="T19" fmla="*/ 39 h 55"/>
                <a:gd name="T20" fmla="*/ 46 w 54"/>
                <a:gd name="T21" fmla="*/ 48 h 55"/>
                <a:gd name="T22" fmla="*/ 38 w 54"/>
                <a:gd name="T23" fmla="*/ 53 h 55"/>
                <a:gd name="T24" fmla="*/ 27 w 54"/>
                <a:gd name="T25" fmla="*/ 55 h 55"/>
                <a:gd name="T26" fmla="*/ 16 w 54"/>
                <a:gd name="T27" fmla="*/ 53 h 55"/>
                <a:gd name="T28" fmla="*/ 7 w 54"/>
                <a:gd name="T29" fmla="*/ 48 h 55"/>
                <a:gd name="T30" fmla="*/ 2 w 54"/>
                <a:gd name="T31" fmla="*/ 39 h 55"/>
                <a:gd name="T32" fmla="*/ 0 w 54"/>
                <a:gd name="T33" fmla="*/ 28 h 55"/>
                <a:gd name="T34" fmla="*/ 5 w 54"/>
                <a:gd name="T35" fmla="*/ 28 h 55"/>
                <a:gd name="T36" fmla="*/ 6 w 54"/>
                <a:gd name="T37" fmla="*/ 37 h 55"/>
                <a:gd name="T38" fmla="*/ 11 w 54"/>
                <a:gd name="T39" fmla="*/ 44 h 55"/>
                <a:gd name="T40" fmla="*/ 18 w 54"/>
                <a:gd name="T41" fmla="*/ 49 h 55"/>
                <a:gd name="T42" fmla="*/ 27 w 54"/>
                <a:gd name="T43" fmla="*/ 51 h 55"/>
                <a:gd name="T44" fmla="*/ 36 w 54"/>
                <a:gd name="T45" fmla="*/ 49 h 55"/>
                <a:gd name="T46" fmla="*/ 43 w 54"/>
                <a:gd name="T47" fmla="*/ 44 h 55"/>
                <a:gd name="T48" fmla="*/ 47 w 54"/>
                <a:gd name="T49" fmla="*/ 37 h 55"/>
                <a:gd name="T50" fmla="*/ 49 w 54"/>
                <a:gd name="T51" fmla="*/ 28 h 55"/>
                <a:gd name="T52" fmla="*/ 47 w 54"/>
                <a:gd name="T53" fmla="*/ 19 h 55"/>
                <a:gd name="T54" fmla="*/ 43 w 54"/>
                <a:gd name="T55" fmla="*/ 12 h 55"/>
                <a:gd name="T56" fmla="*/ 36 w 54"/>
                <a:gd name="T57" fmla="*/ 7 h 55"/>
                <a:gd name="T58" fmla="*/ 27 w 54"/>
                <a:gd name="T59" fmla="*/ 5 h 55"/>
                <a:gd name="T60" fmla="*/ 18 w 54"/>
                <a:gd name="T61" fmla="*/ 7 h 55"/>
                <a:gd name="T62" fmla="*/ 11 w 54"/>
                <a:gd name="T63" fmla="*/ 12 h 55"/>
                <a:gd name="T64" fmla="*/ 6 w 54"/>
                <a:gd name="T65" fmla="*/ 19 h 55"/>
                <a:gd name="T66" fmla="*/ 5 w 54"/>
                <a:gd name="T67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5">
                  <a:moveTo>
                    <a:pt x="0" y="28"/>
                  </a:moveTo>
                  <a:cubicBezTo>
                    <a:pt x="0" y="24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6"/>
                    <a:pt x="13" y="4"/>
                    <a:pt x="16" y="3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31" y="0"/>
                    <a:pt x="34" y="1"/>
                    <a:pt x="38" y="3"/>
                  </a:cubicBezTo>
                  <a:cubicBezTo>
                    <a:pt x="41" y="4"/>
                    <a:pt x="44" y="6"/>
                    <a:pt x="46" y="8"/>
                  </a:cubicBezTo>
                  <a:cubicBezTo>
                    <a:pt x="49" y="11"/>
                    <a:pt x="50" y="14"/>
                    <a:pt x="52" y="17"/>
                  </a:cubicBezTo>
                  <a:cubicBezTo>
                    <a:pt x="53" y="20"/>
                    <a:pt x="54" y="24"/>
                    <a:pt x="54" y="28"/>
                  </a:cubicBezTo>
                  <a:cubicBezTo>
                    <a:pt x="54" y="32"/>
                    <a:pt x="53" y="36"/>
                    <a:pt x="52" y="39"/>
                  </a:cubicBezTo>
                  <a:cubicBezTo>
                    <a:pt x="50" y="42"/>
                    <a:pt x="49" y="45"/>
                    <a:pt x="46" y="48"/>
                  </a:cubicBezTo>
                  <a:cubicBezTo>
                    <a:pt x="44" y="50"/>
                    <a:pt x="41" y="52"/>
                    <a:pt x="38" y="53"/>
                  </a:cubicBezTo>
                  <a:cubicBezTo>
                    <a:pt x="34" y="55"/>
                    <a:pt x="31" y="55"/>
                    <a:pt x="27" y="55"/>
                  </a:cubicBezTo>
                  <a:cubicBezTo>
                    <a:pt x="23" y="55"/>
                    <a:pt x="19" y="55"/>
                    <a:pt x="16" y="53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lose/>
                  <a:moveTo>
                    <a:pt x="5" y="28"/>
                  </a:moveTo>
                  <a:cubicBezTo>
                    <a:pt x="5" y="31"/>
                    <a:pt x="5" y="34"/>
                    <a:pt x="6" y="37"/>
                  </a:cubicBezTo>
                  <a:cubicBezTo>
                    <a:pt x="7" y="40"/>
                    <a:pt x="9" y="42"/>
                    <a:pt x="11" y="44"/>
                  </a:cubicBezTo>
                  <a:cubicBezTo>
                    <a:pt x="13" y="46"/>
                    <a:pt x="15" y="48"/>
                    <a:pt x="18" y="49"/>
                  </a:cubicBezTo>
                  <a:cubicBezTo>
                    <a:pt x="20" y="50"/>
                    <a:pt x="23" y="51"/>
                    <a:pt x="27" y="51"/>
                  </a:cubicBezTo>
                  <a:cubicBezTo>
                    <a:pt x="30" y="51"/>
                    <a:pt x="33" y="50"/>
                    <a:pt x="36" y="49"/>
                  </a:cubicBezTo>
                  <a:cubicBezTo>
                    <a:pt x="39" y="48"/>
                    <a:pt x="41" y="46"/>
                    <a:pt x="43" y="44"/>
                  </a:cubicBezTo>
                  <a:cubicBezTo>
                    <a:pt x="45" y="42"/>
                    <a:pt x="46" y="40"/>
                    <a:pt x="47" y="37"/>
                  </a:cubicBezTo>
                  <a:cubicBezTo>
                    <a:pt x="48" y="34"/>
                    <a:pt x="49" y="31"/>
                    <a:pt x="49" y="28"/>
                  </a:cubicBezTo>
                  <a:cubicBezTo>
                    <a:pt x="49" y="25"/>
                    <a:pt x="48" y="22"/>
                    <a:pt x="47" y="19"/>
                  </a:cubicBezTo>
                  <a:cubicBezTo>
                    <a:pt x="46" y="16"/>
                    <a:pt x="45" y="14"/>
                    <a:pt x="43" y="12"/>
                  </a:cubicBezTo>
                  <a:cubicBezTo>
                    <a:pt x="41" y="10"/>
                    <a:pt x="39" y="8"/>
                    <a:pt x="36" y="7"/>
                  </a:cubicBezTo>
                  <a:cubicBezTo>
                    <a:pt x="33" y="6"/>
                    <a:pt x="30" y="5"/>
                    <a:pt x="27" y="5"/>
                  </a:cubicBezTo>
                  <a:cubicBezTo>
                    <a:pt x="23" y="5"/>
                    <a:pt x="20" y="6"/>
                    <a:pt x="18" y="7"/>
                  </a:cubicBezTo>
                  <a:cubicBezTo>
                    <a:pt x="15" y="8"/>
                    <a:pt x="13" y="10"/>
                    <a:pt x="11" y="12"/>
                  </a:cubicBezTo>
                  <a:cubicBezTo>
                    <a:pt x="9" y="14"/>
                    <a:pt x="7" y="16"/>
                    <a:pt x="6" y="19"/>
                  </a:cubicBezTo>
                  <a:cubicBezTo>
                    <a:pt x="5" y="22"/>
                    <a:pt x="5" y="25"/>
                    <a:pt x="5" y="28"/>
                  </a:cubicBez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31876F9-A276-4B4D-886C-080D95187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8" y="712"/>
              <a:ext cx="41" cy="69"/>
            </a:xfrm>
            <a:custGeom>
              <a:avLst/>
              <a:gdLst>
                <a:gd name="T0" fmla="*/ 0 w 41"/>
                <a:gd name="T1" fmla="*/ 0 h 69"/>
                <a:gd name="T2" fmla="*/ 41 w 41"/>
                <a:gd name="T3" fmla="*/ 0 h 69"/>
                <a:gd name="T4" fmla="*/ 41 w 41"/>
                <a:gd name="T5" fmla="*/ 6 h 69"/>
                <a:gd name="T6" fmla="*/ 6 w 41"/>
                <a:gd name="T7" fmla="*/ 6 h 69"/>
                <a:gd name="T8" fmla="*/ 6 w 41"/>
                <a:gd name="T9" fmla="*/ 30 h 69"/>
                <a:gd name="T10" fmla="*/ 39 w 41"/>
                <a:gd name="T11" fmla="*/ 30 h 69"/>
                <a:gd name="T12" fmla="*/ 39 w 41"/>
                <a:gd name="T13" fmla="*/ 36 h 69"/>
                <a:gd name="T14" fmla="*/ 6 w 41"/>
                <a:gd name="T15" fmla="*/ 36 h 69"/>
                <a:gd name="T16" fmla="*/ 6 w 41"/>
                <a:gd name="T17" fmla="*/ 69 h 69"/>
                <a:gd name="T18" fmla="*/ 0 w 41"/>
                <a:gd name="T19" fmla="*/ 69 h 69"/>
                <a:gd name="T20" fmla="*/ 0 w 41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9">
                  <a:moveTo>
                    <a:pt x="0" y="0"/>
                  </a:moveTo>
                  <a:lnTo>
                    <a:pt x="41" y="0"/>
                  </a:lnTo>
                  <a:lnTo>
                    <a:pt x="41" y="6"/>
                  </a:lnTo>
                  <a:lnTo>
                    <a:pt x="6" y="6"/>
                  </a:lnTo>
                  <a:lnTo>
                    <a:pt x="6" y="30"/>
                  </a:lnTo>
                  <a:lnTo>
                    <a:pt x="39" y="30"/>
                  </a:lnTo>
                  <a:lnTo>
                    <a:pt x="39" y="36"/>
                  </a:lnTo>
                  <a:lnTo>
                    <a:pt x="6" y="36"/>
                  </a:lnTo>
                  <a:lnTo>
                    <a:pt x="6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D1C29A5-2981-49FF-8FEB-89779FEC00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6" y="822"/>
              <a:ext cx="50" cy="82"/>
            </a:xfrm>
            <a:custGeom>
              <a:avLst/>
              <a:gdLst>
                <a:gd name="T0" fmla="*/ 0 w 39"/>
                <a:gd name="T1" fmla="*/ 0 h 62"/>
                <a:gd name="T2" fmla="*/ 18 w 39"/>
                <a:gd name="T3" fmla="*/ 0 h 62"/>
                <a:gd name="T4" fmla="*/ 33 w 39"/>
                <a:gd name="T5" fmla="*/ 4 h 62"/>
                <a:gd name="T6" fmla="*/ 39 w 39"/>
                <a:gd name="T7" fmla="*/ 16 h 62"/>
                <a:gd name="T8" fmla="*/ 33 w 39"/>
                <a:gd name="T9" fmla="*/ 29 h 62"/>
                <a:gd name="T10" fmla="*/ 18 w 39"/>
                <a:gd name="T11" fmla="*/ 33 h 62"/>
                <a:gd name="T12" fmla="*/ 6 w 39"/>
                <a:gd name="T13" fmla="*/ 33 h 62"/>
                <a:gd name="T14" fmla="*/ 6 w 39"/>
                <a:gd name="T15" fmla="*/ 62 h 62"/>
                <a:gd name="T16" fmla="*/ 0 w 39"/>
                <a:gd name="T17" fmla="*/ 62 h 62"/>
                <a:gd name="T18" fmla="*/ 0 w 39"/>
                <a:gd name="T19" fmla="*/ 0 h 62"/>
                <a:gd name="T20" fmla="*/ 6 w 39"/>
                <a:gd name="T21" fmla="*/ 27 h 62"/>
                <a:gd name="T22" fmla="*/ 16 w 39"/>
                <a:gd name="T23" fmla="*/ 27 h 62"/>
                <a:gd name="T24" fmla="*/ 24 w 39"/>
                <a:gd name="T25" fmla="*/ 26 h 62"/>
                <a:gd name="T26" fmla="*/ 28 w 39"/>
                <a:gd name="T27" fmla="*/ 24 h 62"/>
                <a:gd name="T28" fmla="*/ 31 w 39"/>
                <a:gd name="T29" fmla="*/ 21 h 62"/>
                <a:gd name="T30" fmla="*/ 32 w 39"/>
                <a:gd name="T31" fmla="*/ 16 h 62"/>
                <a:gd name="T32" fmla="*/ 31 w 39"/>
                <a:gd name="T33" fmla="*/ 12 h 62"/>
                <a:gd name="T34" fmla="*/ 28 w 39"/>
                <a:gd name="T35" fmla="*/ 9 h 62"/>
                <a:gd name="T36" fmla="*/ 24 w 39"/>
                <a:gd name="T37" fmla="*/ 6 h 62"/>
                <a:gd name="T38" fmla="*/ 16 w 39"/>
                <a:gd name="T39" fmla="*/ 5 h 62"/>
                <a:gd name="T40" fmla="*/ 6 w 39"/>
                <a:gd name="T41" fmla="*/ 5 h 62"/>
                <a:gd name="T42" fmla="*/ 6 w 39"/>
                <a:gd name="T4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9" y="1"/>
                    <a:pt x="33" y="4"/>
                  </a:cubicBezTo>
                  <a:cubicBezTo>
                    <a:pt x="37" y="7"/>
                    <a:pt x="39" y="11"/>
                    <a:pt x="39" y="16"/>
                  </a:cubicBezTo>
                  <a:cubicBezTo>
                    <a:pt x="39" y="22"/>
                    <a:pt x="37" y="26"/>
                    <a:pt x="33" y="29"/>
                  </a:cubicBezTo>
                  <a:cubicBezTo>
                    <a:pt x="29" y="32"/>
                    <a:pt x="24" y="33"/>
                    <a:pt x="18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0" y="0"/>
                  </a:lnTo>
                  <a:close/>
                  <a:moveTo>
                    <a:pt x="6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9" y="27"/>
                    <a:pt x="22" y="27"/>
                    <a:pt x="24" y="26"/>
                  </a:cubicBezTo>
                  <a:cubicBezTo>
                    <a:pt x="26" y="26"/>
                    <a:pt x="27" y="25"/>
                    <a:pt x="28" y="24"/>
                  </a:cubicBezTo>
                  <a:cubicBezTo>
                    <a:pt x="30" y="23"/>
                    <a:pt x="30" y="22"/>
                    <a:pt x="31" y="21"/>
                  </a:cubicBezTo>
                  <a:cubicBezTo>
                    <a:pt x="32" y="19"/>
                    <a:pt x="32" y="18"/>
                    <a:pt x="32" y="16"/>
                  </a:cubicBezTo>
                  <a:cubicBezTo>
                    <a:pt x="32" y="15"/>
                    <a:pt x="32" y="13"/>
                    <a:pt x="31" y="12"/>
                  </a:cubicBezTo>
                  <a:cubicBezTo>
                    <a:pt x="30" y="11"/>
                    <a:pt x="30" y="10"/>
                    <a:pt x="28" y="9"/>
                  </a:cubicBezTo>
                  <a:cubicBezTo>
                    <a:pt x="27" y="8"/>
                    <a:pt x="26" y="7"/>
                    <a:pt x="24" y="6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3269AF6-1B50-4F9F-A092-09C62ED40E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5" y="822"/>
              <a:ext cx="54" cy="82"/>
            </a:xfrm>
            <a:custGeom>
              <a:avLst/>
              <a:gdLst>
                <a:gd name="T0" fmla="*/ 6 w 42"/>
                <a:gd name="T1" fmla="*/ 62 h 62"/>
                <a:gd name="T2" fmla="*/ 0 w 42"/>
                <a:gd name="T3" fmla="*/ 62 h 62"/>
                <a:gd name="T4" fmla="*/ 0 w 42"/>
                <a:gd name="T5" fmla="*/ 0 h 62"/>
                <a:gd name="T6" fmla="*/ 19 w 42"/>
                <a:gd name="T7" fmla="*/ 0 h 62"/>
                <a:gd name="T8" fmla="*/ 34 w 42"/>
                <a:gd name="T9" fmla="*/ 4 h 62"/>
                <a:gd name="T10" fmla="*/ 40 w 42"/>
                <a:gd name="T11" fmla="*/ 16 h 62"/>
                <a:gd name="T12" fmla="*/ 36 w 42"/>
                <a:gd name="T13" fmla="*/ 27 h 62"/>
                <a:gd name="T14" fmla="*/ 24 w 42"/>
                <a:gd name="T15" fmla="*/ 33 h 62"/>
                <a:gd name="T16" fmla="*/ 42 w 42"/>
                <a:gd name="T17" fmla="*/ 62 h 62"/>
                <a:gd name="T18" fmla="*/ 34 w 42"/>
                <a:gd name="T19" fmla="*/ 62 h 62"/>
                <a:gd name="T20" fmla="*/ 17 w 42"/>
                <a:gd name="T21" fmla="*/ 33 h 62"/>
                <a:gd name="T22" fmla="*/ 6 w 42"/>
                <a:gd name="T23" fmla="*/ 33 h 62"/>
                <a:gd name="T24" fmla="*/ 6 w 42"/>
                <a:gd name="T25" fmla="*/ 62 h 62"/>
                <a:gd name="T26" fmla="*/ 6 w 42"/>
                <a:gd name="T27" fmla="*/ 27 h 62"/>
                <a:gd name="T28" fmla="*/ 18 w 42"/>
                <a:gd name="T29" fmla="*/ 27 h 62"/>
                <a:gd name="T30" fmla="*/ 25 w 42"/>
                <a:gd name="T31" fmla="*/ 26 h 62"/>
                <a:gd name="T32" fmla="*/ 30 w 42"/>
                <a:gd name="T33" fmla="*/ 24 h 62"/>
                <a:gd name="T34" fmla="*/ 32 w 42"/>
                <a:gd name="T35" fmla="*/ 21 h 62"/>
                <a:gd name="T36" fmla="*/ 33 w 42"/>
                <a:gd name="T37" fmla="*/ 16 h 62"/>
                <a:gd name="T38" fmla="*/ 32 w 42"/>
                <a:gd name="T39" fmla="*/ 12 h 62"/>
                <a:gd name="T40" fmla="*/ 30 w 42"/>
                <a:gd name="T41" fmla="*/ 9 h 62"/>
                <a:gd name="T42" fmla="*/ 25 w 42"/>
                <a:gd name="T43" fmla="*/ 6 h 62"/>
                <a:gd name="T44" fmla="*/ 18 w 42"/>
                <a:gd name="T45" fmla="*/ 5 h 62"/>
                <a:gd name="T46" fmla="*/ 6 w 42"/>
                <a:gd name="T47" fmla="*/ 5 h 62"/>
                <a:gd name="T48" fmla="*/ 6 w 42"/>
                <a:gd name="T4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62">
                  <a:moveTo>
                    <a:pt x="6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1" y="1"/>
                    <a:pt x="34" y="4"/>
                  </a:cubicBezTo>
                  <a:cubicBezTo>
                    <a:pt x="38" y="7"/>
                    <a:pt x="40" y="11"/>
                    <a:pt x="40" y="16"/>
                  </a:cubicBezTo>
                  <a:cubicBezTo>
                    <a:pt x="40" y="21"/>
                    <a:pt x="39" y="24"/>
                    <a:pt x="36" y="27"/>
                  </a:cubicBezTo>
                  <a:cubicBezTo>
                    <a:pt x="33" y="30"/>
                    <a:pt x="29" y="32"/>
                    <a:pt x="24" y="33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2"/>
                  </a:lnTo>
                  <a:close/>
                  <a:moveTo>
                    <a:pt x="6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21" y="27"/>
                    <a:pt x="23" y="27"/>
                    <a:pt x="25" y="26"/>
                  </a:cubicBezTo>
                  <a:cubicBezTo>
                    <a:pt x="27" y="26"/>
                    <a:pt x="28" y="25"/>
                    <a:pt x="30" y="24"/>
                  </a:cubicBezTo>
                  <a:cubicBezTo>
                    <a:pt x="31" y="23"/>
                    <a:pt x="32" y="22"/>
                    <a:pt x="32" y="21"/>
                  </a:cubicBezTo>
                  <a:cubicBezTo>
                    <a:pt x="33" y="19"/>
                    <a:pt x="33" y="18"/>
                    <a:pt x="33" y="16"/>
                  </a:cubicBezTo>
                  <a:cubicBezTo>
                    <a:pt x="33" y="15"/>
                    <a:pt x="33" y="13"/>
                    <a:pt x="32" y="12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8"/>
                    <a:pt x="27" y="7"/>
                    <a:pt x="25" y="6"/>
                  </a:cubicBezTo>
                  <a:cubicBezTo>
                    <a:pt x="23" y="6"/>
                    <a:pt x="21" y="5"/>
                    <a:pt x="18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720F52EE-89AB-4D9B-A1E1-B208E0DF6E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2" y="820"/>
              <a:ext cx="86" cy="86"/>
            </a:xfrm>
            <a:custGeom>
              <a:avLst/>
              <a:gdLst>
                <a:gd name="T0" fmla="*/ 66 w 66"/>
                <a:gd name="T1" fmla="*/ 33 h 66"/>
                <a:gd name="T2" fmla="*/ 63 w 66"/>
                <a:gd name="T3" fmla="*/ 46 h 66"/>
                <a:gd name="T4" fmla="*/ 56 w 66"/>
                <a:gd name="T5" fmla="*/ 57 h 66"/>
                <a:gd name="T6" fmla="*/ 46 w 66"/>
                <a:gd name="T7" fmla="*/ 63 h 66"/>
                <a:gd name="T8" fmla="*/ 33 w 66"/>
                <a:gd name="T9" fmla="*/ 66 h 66"/>
                <a:gd name="T10" fmla="*/ 20 w 66"/>
                <a:gd name="T11" fmla="*/ 63 h 66"/>
                <a:gd name="T12" fmla="*/ 10 w 66"/>
                <a:gd name="T13" fmla="*/ 57 h 66"/>
                <a:gd name="T14" fmla="*/ 3 w 66"/>
                <a:gd name="T15" fmla="*/ 46 h 66"/>
                <a:gd name="T16" fmla="*/ 0 w 66"/>
                <a:gd name="T17" fmla="*/ 33 h 66"/>
                <a:gd name="T18" fmla="*/ 3 w 66"/>
                <a:gd name="T19" fmla="*/ 20 h 66"/>
                <a:gd name="T20" fmla="*/ 10 w 66"/>
                <a:gd name="T21" fmla="*/ 9 h 66"/>
                <a:gd name="T22" fmla="*/ 20 w 66"/>
                <a:gd name="T23" fmla="*/ 2 h 66"/>
                <a:gd name="T24" fmla="*/ 33 w 66"/>
                <a:gd name="T25" fmla="*/ 0 h 66"/>
                <a:gd name="T26" fmla="*/ 46 w 66"/>
                <a:gd name="T27" fmla="*/ 2 h 66"/>
                <a:gd name="T28" fmla="*/ 56 w 66"/>
                <a:gd name="T29" fmla="*/ 9 h 66"/>
                <a:gd name="T30" fmla="*/ 63 w 66"/>
                <a:gd name="T31" fmla="*/ 20 h 66"/>
                <a:gd name="T32" fmla="*/ 66 w 66"/>
                <a:gd name="T33" fmla="*/ 33 h 66"/>
                <a:gd name="T34" fmla="*/ 59 w 66"/>
                <a:gd name="T35" fmla="*/ 33 h 66"/>
                <a:gd name="T36" fmla="*/ 57 w 66"/>
                <a:gd name="T37" fmla="*/ 23 h 66"/>
                <a:gd name="T38" fmla="*/ 52 w 66"/>
                <a:gd name="T39" fmla="*/ 14 h 66"/>
                <a:gd name="T40" fmla="*/ 44 w 66"/>
                <a:gd name="T41" fmla="*/ 8 h 66"/>
                <a:gd name="T42" fmla="*/ 33 w 66"/>
                <a:gd name="T43" fmla="*/ 6 h 66"/>
                <a:gd name="T44" fmla="*/ 22 w 66"/>
                <a:gd name="T45" fmla="*/ 8 h 66"/>
                <a:gd name="T46" fmla="*/ 14 w 66"/>
                <a:gd name="T47" fmla="*/ 14 h 66"/>
                <a:gd name="T48" fmla="*/ 9 w 66"/>
                <a:gd name="T49" fmla="*/ 23 h 66"/>
                <a:gd name="T50" fmla="*/ 7 w 66"/>
                <a:gd name="T51" fmla="*/ 33 h 66"/>
                <a:gd name="T52" fmla="*/ 9 w 66"/>
                <a:gd name="T53" fmla="*/ 43 h 66"/>
                <a:gd name="T54" fmla="*/ 14 w 66"/>
                <a:gd name="T55" fmla="*/ 52 h 66"/>
                <a:gd name="T56" fmla="*/ 22 w 66"/>
                <a:gd name="T57" fmla="*/ 58 h 66"/>
                <a:gd name="T58" fmla="*/ 33 w 66"/>
                <a:gd name="T59" fmla="*/ 60 h 66"/>
                <a:gd name="T60" fmla="*/ 44 w 66"/>
                <a:gd name="T61" fmla="*/ 58 h 66"/>
                <a:gd name="T62" fmla="*/ 52 w 66"/>
                <a:gd name="T63" fmla="*/ 52 h 66"/>
                <a:gd name="T64" fmla="*/ 57 w 66"/>
                <a:gd name="T65" fmla="*/ 43 h 66"/>
                <a:gd name="T66" fmla="*/ 59 w 66"/>
                <a:gd name="T6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6">
                  <a:moveTo>
                    <a:pt x="66" y="33"/>
                  </a:moveTo>
                  <a:cubicBezTo>
                    <a:pt x="66" y="38"/>
                    <a:pt x="65" y="42"/>
                    <a:pt x="63" y="46"/>
                  </a:cubicBezTo>
                  <a:cubicBezTo>
                    <a:pt x="62" y="50"/>
                    <a:pt x="59" y="54"/>
                    <a:pt x="56" y="57"/>
                  </a:cubicBezTo>
                  <a:cubicBezTo>
                    <a:pt x="53" y="60"/>
                    <a:pt x="50" y="62"/>
                    <a:pt x="46" y="63"/>
                  </a:cubicBezTo>
                  <a:cubicBezTo>
                    <a:pt x="42" y="65"/>
                    <a:pt x="38" y="66"/>
                    <a:pt x="33" y="66"/>
                  </a:cubicBezTo>
                  <a:cubicBezTo>
                    <a:pt x="28" y="66"/>
                    <a:pt x="24" y="65"/>
                    <a:pt x="20" y="63"/>
                  </a:cubicBezTo>
                  <a:cubicBezTo>
                    <a:pt x="16" y="62"/>
                    <a:pt x="13" y="60"/>
                    <a:pt x="10" y="57"/>
                  </a:cubicBezTo>
                  <a:cubicBezTo>
                    <a:pt x="7" y="54"/>
                    <a:pt x="4" y="50"/>
                    <a:pt x="3" y="46"/>
                  </a:cubicBezTo>
                  <a:cubicBezTo>
                    <a:pt x="1" y="42"/>
                    <a:pt x="0" y="38"/>
                    <a:pt x="0" y="33"/>
                  </a:cubicBezTo>
                  <a:cubicBezTo>
                    <a:pt x="0" y="28"/>
                    <a:pt x="1" y="24"/>
                    <a:pt x="3" y="20"/>
                  </a:cubicBezTo>
                  <a:cubicBezTo>
                    <a:pt x="4" y="16"/>
                    <a:pt x="7" y="12"/>
                    <a:pt x="10" y="9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50" y="4"/>
                    <a:pt x="53" y="6"/>
                    <a:pt x="56" y="9"/>
                  </a:cubicBezTo>
                  <a:cubicBezTo>
                    <a:pt x="59" y="12"/>
                    <a:pt x="62" y="16"/>
                    <a:pt x="63" y="20"/>
                  </a:cubicBezTo>
                  <a:cubicBezTo>
                    <a:pt x="65" y="24"/>
                    <a:pt x="66" y="28"/>
                    <a:pt x="66" y="33"/>
                  </a:cubicBezTo>
                  <a:close/>
                  <a:moveTo>
                    <a:pt x="59" y="33"/>
                  </a:moveTo>
                  <a:cubicBezTo>
                    <a:pt x="59" y="29"/>
                    <a:pt x="58" y="26"/>
                    <a:pt x="57" y="23"/>
                  </a:cubicBezTo>
                  <a:cubicBezTo>
                    <a:pt x="56" y="19"/>
                    <a:pt x="54" y="16"/>
                    <a:pt x="52" y="14"/>
                  </a:cubicBezTo>
                  <a:cubicBezTo>
                    <a:pt x="50" y="12"/>
                    <a:pt x="47" y="10"/>
                    <a:pt x="44" y="8"/>
                  </a:cubicBezTo>
                  <a:cubicBezTo>
                    <a:pt x="41" y="7"/>
                    <a:pt x="37" y="6"/>
                    <a:pt x="33" y="6"/>
                  </a:cubicBezTo>
                  <a:cubicBezTo>
                    <a:pt x="29" y="6"/>
                    <a:pt x="25" y="7"/>
                    <a:pt x="22" y="8"/>
                  </a:cubicBezTo>
                  <a:cubicBezTo>
                    <a:pt x="19" y="10"/>
                    <a:pt x="16" y="12"/>
                    <a:pt x="14" y="14"/>
                  </a:cubicBezTo>
                  <a:cubicBezTo>
                    <a:pt x="12" y="16"/>
                    <a:pt x="10" y="19"/>
                    <a:pt x="9" y="23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7"/>
                    <a:pt x="8" y="40"/>
                    <a:pt x="9" y="43"/>
                  </a:cubicBezTo>
                  <a:cubicBezTo>
                    <a:pt x="10" y="47"/>
                    <a:pt x="12" y="49"/>
                    <a:pt x="14" y="52"/>
                  </a:cubicBezTo>
                  <a:cubicBezTo>
                    <a:pt x="16" y="54"/>
                    <a:pt x="19" y="56"/>
                    <a:pt x="22" y="58"/>
                  </a:cubicBezTo>
                  <a:cubicBezTo>
                    <a:pt x="25" y="59"/>
                    <a:pt x="29" y="60"/>
                    <a:pt x="33" y="60"/>
                  </a:cubicBezTo>
                  <a:cubicBezTo>
                    <a:pt x="37" y="60"/>
                    <a:pt x="41" y="59"/>
                    <a:pt x="44" y="58"/>
                  </a:cubicBezTo>
                  <a:cubicBezTo>
                    <a:pt x="47" y="56"/>
                    <a:pt x="50" y="54"/>
                    <a:pt x="52" y="52"/>
                  </a:cubicBezTo>
                  <a:cubicBezTo>
                    <a:pt x="54" y="49"/>
                    <a:pt x="56" y="47"/>
                    <a:pt x="57" y="43"/>
                  </a:cubicBezTo>
                  <a:cubicBezTo>
                    <a:pt x="58" y="40"/>
                    <a:pt x="59" y="37"/>
                    <a:pt x="59" y="33"/>
                  </a:cubicBez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C4EC3771-2074-4726-9F4D-830D70399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8" y="822"/>
              <a:ext cx="50" cy="82"/>
            </a:xfrm>
            <a:custGeom>
              <a:avLst/>
              <a:gdLst>
                <a:gd name="T0" fmla="*/ 8 w 50"/>
                <a:gd name="T1" fmla="*/ 82 h 82"/>
                <a:gd name="T2" fmla="*/ 0 w 50"/>
                <a:gd name="T3" fmla="*/ 82 h 82"/>
                <a:gd name="T4" fmla="*/ 0 w 50"/>
                <a:gd name="T5" fmla="*/ 0 h 82"/>
                <a:gd name="T6" fmla="*/ 50 w 50"/>
                <a:gd name="T7" fmla="*/ 0 h 82"/>
                <a:gd name="T8" fmla="*/ 50 w 50"/>
                <a:gd name="T9" fmla="*/ 7 h 82"/>
                <a:gd name="T10" fmla="*/ 8 w 50"/>
                <a:gd name="T11" fmla="*/ 7 h 82"/>
                <a:gd name="T12" fmla="*/ 8 w 50"/>
                <a:gd name="T13" fmla="*/ 36 h 82"/>
                <a:gd name="T14" fmla="*/ 46 w 50"/>
                <a:gd name="T15" fmla="*/ 36 h 82"/>
                <a:gd name="T16" fmla="*/ 46 w 50"/>
                <a:gd name="T17" fmla="*/ 44 h 82"/>
                <a:gd name="T18" fmla="*/ 8 w 50"/>
                <a:gd name="T19" fmla="*/ 44 h 82"/>
                <a:gd name="T20" fmla="*/ 8 w 50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82">
                  <a:moveTo>
                    <a:pt x="8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7"/>
                  </a:lnTo>
                  <a:lnTo>
                    <a:pt x="8" y="7"/>
                  </a:lnTo>
                  <a:lnTo>
                    <a:pt x="8" y="36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8" y="44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ADB23907-854C-4CF5-A9EE-0F74057BB9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" y="822"/>
              <a:ext cx="52" cy="82"/>
            </a:xfrm>
            <a:custGeom>
              <a:avLst/>
              <a:gdLst>
                <a:gd name="T0" fmla="*/ 9 w 52"/>
                <a:gd name="T1" fmla="*/ 75 h 82"/>
                <a:gd name="T2" fmla="*/ 52 w 52"/>
                <a:gd name="T3" fmla="*/ 75 h 82"/>
                <a:gd name="T4" fmla="*/ 52 w 52"/>
                <a:gd name="T5" fmla="*/ 82 h 82"/>
                <a:gd name="T6" fmla="*/ 0 w 52"/>
                <a:gd name="T7" fmla="*/ 82 h 82"/>
                <a:gd name="T8" fmla="*/ 0 w 52"/>
                <a:gd name="T9" fmla="*/ 0 h 82"/>
                <a:gd name="T10" fmla="*/ 51 w 52"/>
                <a:gd name="T11" fmla="*/ 0 h 82"/>
                <a:gd name="T12" fmla="*/ 51 w 52"/>
                <a:gd name="T13" fmla="*/ 7 h 82"/>
                <a:gd name="T14" fmla="*/ 9 w 52"/>
                <a:gd name="T15" fmla="*/ 7 h 82"/>
                <a:gd name="T16" fmla="*/ 9 w 52"/>
                <a:gd name="T17" fmla="*/ 36 h 82"/>
                <a:gd name="T18" fmla="*/ 48 w 52"/>
                <a:gd name="T19" fmla="*/ 36 h 82"/>
                <a:gd name="T20" fmla="*/ 48 w 52"/>
                <a:gd name="T21" fmla="*/ 44 h 82"/>
                <a:gd name="T22" fmla="*/ 9 w 52"/>
                <a:gd name="T23" fmla="*/ 44 h 82"/>
                <a:gd name="T24" fmla="*/ 9 w 52"/>
                <a:gd name="T25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9" y="75"/>
                  </a:moveTo>
                  <a:lnTo>
                    <a:pt x="52" y="75"/>
                  </a:lnTo>
                  <a:lnTo>
                    <a:pt x="52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9" y="7"/>
                  </a:lnTo>
                  <a:lnTo>
                    <a:pt x="9" y="36"/>
                  </a:lnTo>
                  <a:lnTo>
                    <a:pt x="48" y="36"/>
                  </a:lnTo>
                  <a:lnTo>
                    <a:pt x="48" y="44"/>
                  </a:lnTo>
                  <a:lnTo>
                    <a:pt x="9" y="44"/>
                  </a:lnTo>
                  <a:lnTo>
                    <a:pt x="9" y="75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752EB5B3-5B0D-4519-BD8A-6DBD760FC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6" y="820"/>
              <a:ext cx="52" cy="86"/>
            </a:xfrm>
            <a:custGeom>
              <a:avLst/>
              <a:gdLst>
                <a:gd name="T0" fmla="*/ 33 w 40"/>
                <a:gd name="T1" fmla="*/ 12 h 66"/>
                <a:gd name="T2" fmla="*/ 21 w 40"/>
                <a:gd name="T3" fmla="*/ 6 h 66"/>
                <a:gd name="T4" fmla="*/ 16 w 40"/>
                <a:gd name="T5" fmla="*/ 7 h 66"/>
                <a:gd name="T6" fmla="*/ 12 w 40"/>
                <a:gd name="T7" fmla="*/ 9 h 66"/>
                <a:gd name="T8" fmla="*/ 9 w 40"/>
                <a:gd name="T9" fmla="*/ 12 h 66"/>
                <a:gd name="T10" fmla="*/ 8 w 40"/>
                <a:gd name="T11" fmla="*/ 17 h 66"/>
                <a:gd name="T12" fmla="*/ 10 w 40"/>
                <a:gd name="T13" fmla="*/ 24 h 66"/>
                <a:gd name="T14" fmla="*/ 16 w 40"/>
                <a:gd name="T15" fmla="*/ 28 h 66"/>
                <a:gd name="T16" fmla="*/ 24 w 40"/>
                <a:gd name="T17" fmla="*/ 30 h 66"/>
                <a:gd name="T18" fmla="*/ 32 w 40"/>
                <a:gd name="T19" fmla="*/ 34 h 66"/>
                <a:gd name="T20" fmla="*/ 38 w 40"/>
                <a:gd name="T21" fmla="*/ 39 h 66"/>
                <a:gd name="T22" fmla="*/ 40 w 40"/>
                <a:gd name="T23" fmla="*/ 48 h 66"/>
                <a:gd name="T24" fmla="*/ 38 w 40"/>
                <a:gd name="T25" fmla="*/ 55 h 66"/>
                <a:gd name="T26" fmla="*/ 34 w 40"/>
                <a:gd name="T27" fmla="*/ 61 h 66"/>
                <a:gd name="T28" fmla="*/ 27 w 40"/>
                <a:gd name="T29" fmla="*/ 65 h 66"/>
                <a:gd name="T30" fmla="*/ 19 w 40"/>
                <a:gd name="T31" fmla="*/ 66 h 66"/>
                <a:gd name="T32" fmla="*/ 9 w 40"/>
                <a:gd name="T33" fmla="*/ 64 h 66"/>
                <a:gd name="T34" fmla="*/ 0 w 40"/>
                <a:gd name="T35" fmla="*/ 57 h 66"/>
                <a:gd name="T36" fmla="*/ 6 w 40"/>
                <a:gd name="T37" fmla="*/ 52 h 66"/>
                <a:gd name="T38" fmla="*/ 11 w 40"/>
                <a:gd name="T39" fmla="*/ 58 h 66"/>
                <a:gd name="T40" fmla="*/ 20 w 40"/>
                <a:gd name="T41" fmla="*/ 60 h 66"/>
                <a:gd name="T42" fmla="*/ 25 w 40"/>
                <a:gd name="T43" fmla="*/ 59 h 66"/>
                <a:gd name="T44" fmla="*/ 29 w 40"/>
                <a:gd name="T45" fmla="*/ 57 h 66"/>
                <a:gd name="T46" fmla="*/ 32 w 40"/>
                <a:gd name="T47" fmla="*/ 54 h 66"/>
                <a:gd name="T48" fmla="*/ 33 w 40"/>
                <a:gd name="T49" fmla="*/ 49 h 66"/>
                <a:gd name="T50" fmla="*/ 32 w 40"/>
                <a:gd name="T51" fmla="*/ 43 h 66"/>
                <a:gd name="T52" fmla="*/ 28 w 40"/>
                <a:gd name="T53" fmla="*/ 40 h 66"/>
                <a:gd name="T54" fmla="*/ 23 w 40"/>
                <a:gd name="T55" fmla="*/ 37 h 66"/>
                <a:gd name="T56" fmla="*/ 17 w 40"/>
                <a:gd name="T57" fmla="*/ 35 h 66"/>
                <a:gd name="T58" fmla="*/ 11 w 40"/>
                <a:gd name="T59" fmla="*/ 33 h 66"/>
                <a:gd name="T60" fmla="*/ 6 w 40"/>
                <a:gd name="T61" fmla="*/ 30 h 66"/>
                <a:gd name="T62" fmla="*/ 2 w 40"/>
                <a:gd name="T63" fmla="*/ 25 h 66"/>
                <a:gd name="T64" fmla="*/ 1 w 40"/>
                <a:gd name="T65" fmla="*/ 18 h 66"/>
                <a:gd name="T66" fmla="*/ 3 w 40"/>
                <a:gd name="T67" fmla="*/ 10 h 66"/>
                <a:gd name="T68" fmla="*/ 7 w 40"/>
                <a:gd name="T69" fmla="*/ 4 h 66"/>
                <a:gd name="T70" fmla="*/ 14 w 40"/>
                <a:gd name="T71" fmla="*/ 1 h 66"/>
                <a:gd name="T72" fmla="*/ 21 w 40"/>
                <a:gd name="T73" fmla="*/ 0 h 66"/>
                <a:gd name="T74" fmla="*/ 31 w 40"/>
                <a:gd name="T75" fmla="*/ 2 h 66"/>
                <a:gd name="T76" fmla="*/ 39 w 40"/>
                <a:gd name="T77" fmla="*/ 8 h 66"/>
                <a:gd name="T78" fmla="*/ 33 w 40"/>
                <a:gd name="T7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66">
                  <a:moveTo>
                    <a:pt x="33" y="12"/>
                  </a:moveTo>
                  <a:cubicBezTo>
                    <a:pt x="31" y="8"/>
                    <a:pt x="27" y="6"/>
                    <a:pt x="21" y="6"/>
                  </a:cubicBezTo>
                  <a:cubicBezTo>
                    <a:pt x="20" y="6"/>
                    <a:pt x="18" y="6"/>
                    <a:pt x="16" y="7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11" y="9"/>
                    <a:pt x="10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cubicBezTo>
                    <a:pt x="8" y="20"/>
                    <a:pt x="9" y="22"/>
                    <a:pt x="10" y="24"/>
                  </a:cubicBezTo>
                  <a:cubicBezTo>
                    <a:pt x="12" y="25"/>
                    <a:pt x="14" y="27"/>
                    <a:pt x="16" y="28"/>
                  </a:cubicBezTo>
                  <a:cubicBezTo>
                    <a:pt x="19" y="29"/>
                    <a:pt x="21" y="30"/>
                    <a:pt x="24" y="30"/>
                  </a:cubicBezTo>
                  <a:cubicBezTo>
                    <a:pt x="27" y="31"/>
                    <a:pt x="29" y="32"/>
                    <a:pt x="32" y="34"/>
                  </a:cubicBezTo>
                  <a:cubicBezTo>
                    <a:pt x="34" y="35"/>
                    <a:pt x="36" y="37"/>
                    <a:pt x="38" y="39"/>
                  </a:cubicBezTo>
                  <a:cubicBezTo>
                    <a:pt x="39" y="41"/>
                    <a:pt x="40" y="44"/>
                    <a:pt x="40" y="48"/>
                  </a:cubicBezTo>
                  <a:cubicBezTo>
                    <a:pt x="40" y="51"/>
                    <a:pt x="40" y="53"/>
                    <a:pt x="38" y="55"/>
                  </a:cubicBezTo>
                  <a:cubicBezTo>
                    <a:pt x="37" y="58"/>
                    <a:pt x="35" y="60"/>
                    <a:pt x="34" y="61"/>
                  </a:cubicBezTo>
                  <a:cubicBezTo>
                    <a:pt x="32" y="63"/>
                    <a:pt x="29" y="64"/>
                    <a:pt x="27" y="65"/>
                  </a:cubicBezTo>
                  <a:cubicBezTo>
                    <a:pt x="24" y="66"/>
                    <a:pt x="22" y="66"/>
                    <a:pt x="19" y="66"/>
                  </a:cubicBezTo>
                  <a:cubicBezTo>
                    <a:pt x="16" y="66"/>
                    <a:pt x="12" y="65"/>
                    <a:pt x="9" y="64"/>
                  </a:cubicBezTo>
                  <a:cubicBezTo>
                    <a:pt x="5" y="62"/>
                    <a:pt x="2" y="60"/>
                    <a:pt x="0" y="5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5"/>
                    <a:pt x="9" y="57"/>
                    <a:pt x="11" y="58"/>
                  </a:cubicBezTo>
                  <a:cubicBezTo>
                    <a:pt x="14" y="59"/>
                    <a:pt x="16" y="60"/>
                    <a:pt x="20" y="60"/>
                  </a:cubicBezTo>
                  <a:cubicBezTo>
                    <a:pt x="21" y="60"/>
                    <a:pt x="23" y="60"/>
                    <a:pt x="25" y="59"/>
                  </a:cubicBezTo>
                  <a:cubicBezTo>
                    <a:pt x="26" y="59"/>
                    <a:pt x="28" y="58"/>
                    <a:pt x="29" y="57"/>
                  </a:cubicBezTo>
                  <a:cubicBezTo>
                    <a:pt x="30" y="56"/>
                    <a:pt x="31" y="55"/>
                    <a:pt x="32" y="54"/>
                  </a:cubicBezTo>
                  <a:cubicBezTo>
                    <a:pt x="33" y="52"/>
                    <a:pt x="33" y="51"/>
                    <a:pt x="33" y="49"/>
                  </a:cubicBezTo>
                  <a:cubicBezTo>
                    <a:pt x="33" y="46"/>
                    <a:pt x="33" y="45"/>
                    <a:pt x="32" y="43"/>
                  </a:cubicBezTo>
                  <a:cubicBezTo>
                    <a:pt x="31" y="42"/>
                    <a:pt x="30" y="41"/>
                    <a:pt x="28" y="40"/>
                  </a:cubicBezTo>
                  <a:cubicBezTo>
                    <a:pt x="27" y="39"/>
                    <a:pt x="25" y="38"/>
                    <a:pt x="23" y="37"/>
                  </a:cubicBezTo>
                  <a:cubicBezTo>
                    <a:pt x="21" y="36"/>
                    <a:pt x="19" y="36"/>
                    <a:pt x="17" y="35"/>
                  </a:cubicBezTo>
                  <a:cubicBezTo>
                    <a:pt x="15" y="35"/>
                    <a:pt x="13" y="34"/>
                    <a:pt x="11" y="33"/>
                  </a:cubicBezTo>
                  <a:cubicBezTo>
                    <a:pt x="9" y="32"/>
                    <a:pt x="8" y="31"/>
                    <a:pt x="6" y="30"/>
                  </a:cubicBezTo>
                  <a:cubicBezTo>
                    <a:pt x="5" y="29"/>
                    <a:pt x="3" y="27"/>
                    <a:pt x="2" y="25"/>
                  </a:cubicBezTo>
                  <a:cubicBezTo>
                    <a:pt x="1" y="23"/>
                    <a:pt x="1" y="21"/>
                    <a:pt x="1" y="18"/>
                  </a:cubicBezTo>
                  <a:cubicBezTo>
                    <a:pt x="1" y="15"/>
                    <a:pt x="2" y="12"/>
                    <a:pt x="3" y="10"/>
                  </a:cubicBezTo>
                  <a:cubicBezTo>
                    <a:pt x="4" y="8"/>
                    <a:pt x="5" y="6"/>
                    <a:pt x="7" y="4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8" y="1"/>
                    <a:pt x="31" y="2"/>
                  </a:cubicBezTo>
                  <a:cubicBezTo>
                    <a:pt x="34" y="3"/>
                    <a:pt x="37" y="5"/>
                    <a:pt x="39" y="8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B7FFF63-42D5-498D-BD43-52450222BD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5" y="820"/>
              <a:ext cx="52" cy="86"/>
            </a:xfrm>
            <a:custGeom>
              <a:avLst/>
              <a:gdLst>
                <a:gd name="T0" fmla="*/ 34 w 40"/>
                <a:gd name="T1" fmla="*/ 12 h 66"/>
                <a:gd name="T2" fmla="*/ 22 w 40"/>
                <a:gd name="T3" fmla="*/ 6 h 66"/>
                <a:gd name="T4" fmla="*/ 17 w 40"/>
                <a:gd name="T5" fmla="*/ 7 h 66"/>
                <a:gd name="T6" fmla="*/ 13 w 40"/>
                <a:gd name="T7" fmla="*/ 9 h 66"/>
                <a:gd name="T8" fmla="*/ 9 w 40"/>
                <a:gd name="T9" fmla="*/ 12 h 66"/>
                <a:gd name="T10" fmla="*/ 8 w 40"/>
                <a:gd name="T11" fmla="*/ 17 h 66"/>
                <a:gd name="T12" fmla="*/ 11 w 40"/>
                <a:gd name="T13" fmla="*/ 24 h 66"/>
                <a:gd name="T14" fmla="*/ 17 w 40"/>
                <a:gd name="T15" fmla="*/ 28 h 66"/>
                <a:gd name="T16" fmla="*/ 24 w 40"/>
                <a:gd name="T17" fmla="*/ 30 h 66"/>
                <a:gd name="T18" fmla="*/ 32 w 40"/>
                <a:gd name="T19" fmla="*/ 34 h 66"/>
                <a:gd name="T20" fmla="*/ 38 w 40"/>
                <a:gd name="T21" fmla="*/ 39 h 66"/>
                <a:gd name="T22" fmla="*/ 40 w 40"/>
                <a:gd name="T23" fmla="*/ 48 h 66"/>
                <a:gd name="T24" fmla="*/ 39 w 40"/>
                <a:gd name="T25" fmla="*/ 55 h 66"/>
                <a:gd name="T26" fmla="*/ 34 w 40"/>
                <a:gd name="T27" fmla="*/ 61 h 66"/>
                <a:gd name="T28" fmla="*/ 27 w 40"/>
                <a:gd name="T29" fmla="*/ 65 h 66"/>
                <a:gd name="T30" fmla="*/ 20 w 40"/>
                <a:gd name="T31" fmla="*/ 66 h 66"/>
                <a:gd name="T32" fmla="*/ 9 w 40"/>
                <a:gd name="T33" fmla="*/ 64 h 66"/>
                <a:gd name="T34" fmla="*/ 0 w 40"/>
                <a:gd name="T35" fmla="*/ 57 h 66"/>
                <a:gd name="T36" fmla="*/ 6 w 40"/>
                <a:gd name="T37" fmla="*/ 52 h 66"/>
                <a:gd name="T38" fmla="*/ 12 w 40"/>
                <a:gd name="T39" fmla="*/ 58 h 66"/>
                <a:gd name="T40" fmla="*/ 20 w 40"/>
                <a:gd name="T41" fmla="*/ 60 h 66"/>
                <a:gd name="T42" fmla="*/ 25 w 40"/>
                <a:gd name="T43" fmla="*/ 59 h 66"/>
                <a:gd name="T44" fmla="*/ 29 w 40"/>
                <a:gd name="T45" fmla="*/ 57 h 66"/>
                <a:gd name="T46" fmla="*/ 32 w 40"/>
                <a:gd name="T47" fmla="*/ 54 h 66"/>
                <a:gd name="T48" fmla="*/ 34 w 40"/>
                <a:gd name="T49" fmla="*/ 49 h 66"/>
                <a:gd name="T50" fmla="*/ 32 w 40"/>
                <a:gd name="T51" fmla="*/ 43 h 66"/>
                <a:gd name="T52" fmla="*/ 29 w 40"/>
                <a:gd name="T53" fmla="*/ 40 h 66"/>
                <a:gd name="T54" fmla="*/ 23 w 40"/>
                <a:gd name="T55" fmla="*/ 37 h 66"/>
                <a:gd name="T56" fmla="*/ 17 w 40"/>
                <a:gd name="T57" fmla="*/ 35 h 66"/>
                <a:gd name="T58" fmla="*/ 12 w 40"/>
                <a:gd name="T59" fmla="*/ 33 h 66"/>
                <a:gd name="T60" fmla="*/ 6 w 40"/>
                <a:gd name="T61" fmla="*/ 30 h 66"/>
                <a:gd name="T62" fmla="*/ 3 w 40"/>
                <a:gd name="T63" fmla="*/ 25 h 66"/>
                <a:gd name="T64" fmla="*/ 1 w 40"/>
                <a:gd name="T65" fmla="*/ 18 h 66"/>
                <a:gd name="T66" fmla="*/ 3 w 40"/>
                <a:gd name="T67" fmla="*/ 10 h 66"/>
                <a:gd name="T68" fmla="*/ 8 w 40"/>
                <a:gd name="T69" fmla="*/ 4 h 66"/>
                <a:gd name="T70" fmla="*/ 14 w 40"/>
                <a:gd name="T71" fmla="*/ 1 h 66"/>
                <a:gd name="T72" fmla="*/ 22 w 40"/>
                <a:gd name="T73" fmla="*/ 0 h 66"/>
                <a:gd name="T74" fmla="*/ 31 w 40"/>
                <a:gd name="T75" fmla="*/ 2 h 66"/>
                <a:gd name="T76" fmla="*/ 39 w 40"/>
                <a:gd name="T77" fmla="*/ 8 h 66"/>
                <a:gd name="T78" fmla="*/ 34 w 40"/>
                <a:gd name="T7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66">
                  <a:moveTo>
                    <a:pt x="34" y="12"/>
                  </a:moveTo>
                  <a:cubicBezTo>
                    <a:pt x="31" y="8"/>
                    <a:pt x="27" y="6"/>
                    <a:pt x="22" y="6"/>
                  </a:cubicBezTo>
                  <a:cubicBezTo>
                    <a:pt x="20" y="6"/>
                    <a:pt x="18" y="6"/>
                    <a:pt x="17" y="7"/>
                  </a:cubicBezTo>
                  <a:cubicBezTo>
                    <a:pt x="15" y="7"/>
                    <a:pt x="14" y="8"/>
                    <a:pt x="13" y="9"/>
                  </a:cubicBezTo>
                  <a:cubicBezTo>
                    <a:pt x="11" y="9"/>
                    <a:pt x="10" y="11"/>
                    <a:pt x="9" y="12"/>
                  </a:cubicBezTo>
                  <a:cubicBezTo>
                    <a:pt x="9" y="14"/>
                    <a:pt x="8" y="15"/>
                    <a:pt x="8" y="17"/>
                  </a:cubicBezTo>
                  <a:cubicBezTo>
                    <a:pt x="8" y="20"/>
                    <a:pt x="9" y="22"/>
                    <a:pt x="11" y="24"/>
                  </a:cubicBezTo>
                  <a:cubicBezTo>
                    <a:pt x="12" y="25"/>
                    <a:pt x="14" y="27"/>
                    <a:pt x="17" y="28"/>
                  </a:cubicBezTo>
                  <a:cubicBezTo>
                    <a:pt x="19" y="29"/>
                    <a:pt x="22" y="30"/>
                    <a:pt x="24" y="30"/>
                  </a:cubicBezTo>
                  <a:cubicBezTo>
                    <a:pt x="27" y="31"/>
                    <a:pt x="30" y="32"/>
                    <a:pt x="32" y="34"/>
                  </a:cubicBezTo>
                  <a:cubicBezTo>
                    <a:pt x="35" y="35"/>
                    <a:pt x="36" y="37"/>
                    <a:pt x="38" y="39"/>
                  </a:cubicBezTo>
                  <a:cubicBezTo>
                    <a:pt x="40" y="41"/>
                    <a:pt x="40" y="44"/>
                    <a:pt x="40" y="48"/>
                  </a:cubicBezTo>
                  <a:cubicBezTo>
                    <a:pt x="40" y="51"/>
                    <a:pt x="40" y="53"/>
                    <a:pt x="39" y="55"/>
                  </a:cubicBezTo>
                  <a:cubicBezTo>
                    <a:pt x="37" y="58"/>
                    <a:pt x="36" y="60"/>
                    <a:pt x="34" y="61"/>
                  </a:cubicBezTo>
                  <a:cubicBezTo>
                    <a:pt x="32" y="63"/>
                    <a:pt x="30" y="64"/>
                    <a:pt x="27" y="65"/>
                  </a:cubicBezTo>
                  <a:cubicBezTo>
                    <a:pt x="25" y="66"/>
                    <a:pt x="22" y="66"/>
                    <a:pt x="20" y="66"/>
                  </a:cubicBezTo>
                  <a:cubicBezTo>
                    <a:pt x="16" y="66"/>
                    <a:pt x="12" y="65"/>
                    <a:pt x="9" y="64"/>
                  </a:cubicBezTo>
                  <a:cubicBezTo>
                    <a:pt x="5" y="62"/>
                    <a:pt x="2" y="60"/>
                    <a:pt x="0" y="5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5"/>
                    <a:pt x="9" y="57"/>
                    <a:pt x="12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2" y="60"/>
                    <a:pt x="23" y="60"/>
                    <a:pt x="25" y="59"/>
                  </a:cubicBezTo>
                  <a:cubicBezTo>
                    <a:pt x="26" y="59"/>
                    <a:pt x="28" y="58"/>
                    <a:pt x="29" y="57"/>
                  </a:cubicBezTo>
                  <a:cubicBezTo>
                    <a:pt x="30" y="56"/>
                    <a:pt x="32" y="55"/>
                    <a:pt x="32" y="54"/>
                  </a:cubicBezTo>
                  <a:cubicBezTo>
                    <a:pt x="33" y="52"/>
                    <a:pt x="34" y="51"/>
                    <a:pt x="34" y="49"/>
                  </a:cubicBezTo>
                  <a:cubicBezTo>
                    <a:pt x="34" y="46"/>
                    <a:pt x="33" y="45"/>
                    <a:pt x="32" y="43"/>
                  </a:cubicBezTo>
                  <a:cubicBezTo>
                    <a:pt x="31" y="42"/>
                    <a:pt x="30" y="41"/>
                    <a:pt x="29" y="40"/>
                  </a:cubicBezTo>
                  <a:cubicBezTo>
                    <a:pt x="27" y="39"/>
                    <a:pt x="25" y="38"/>
                    <a:pt x="23" y="37"/>
                  </a:cubicBezTo>
                  <a:cubicBezTo>
                    <a:pt x="21" y="36"/>
                    <a:pt x="20" y="36"/>
                    <a:pt x="17" y="35"/>
                  </a:cubicBezTo>
                  <a:cubicBezTo>
                    <a:pt x="15" y="35"/>
                    <a:pt x="13" y="34"/>
                    <a:pt x="12" y="33"/>
                  </a:cubicBezTo>
                  <a:cubicBezTo>
                    <a:pt x="10" y="32"/>
                    <a:pt x="8" y="31"/>
                    <a:pt x="6" y="30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3"/>
                    <a:pt x="1" y="21"/>
                    <a:pt x="1" y="18"/>
                  </a:cubicBezTo>
                  <a:cubicBezTo>
                    <a:pt x="1" y="15"/>
                    <a:pt x="2" y="12"/>
                    <a:pt x="3" y="10"/>
                  </a:cubicBezTo>
                  <a:cubicBezTo>
                    <a:pt x="4" y="8"/>
                    <a:pt x="6" y="6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5" y="0"/>
                    <a:pt x="28" y="1"/>
                    <a:pt x="31" y="2"/>
                  </a:cubicBezTo>
                  <a:cubicBezTo>
                    <a:pt x="34" y="3"/>
                    <a:pt x="37" y="5"/>
                    <a:pt x="39" y="8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A73CC3C0-2911-4B3A-8D87-6DC8C13436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8" y="822"/>
              <a:ext cx="8" cy="82"/>
            </a:xfrm>
            <a:prstGeom prst="rect">
              <a:avLst/>
            </a:pr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69948E91-514C-459E-9746-8C232D022A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06" y="820"/>
              <a:ext cx="86" cy="86"/>
            </a:xfrm>
            <a:custGeom>
              <a:avLst/>
              <a:gdLst>
                <a:gd name="T0" fmla="*/ 66 w 66"/>
                <a:gd name="T1" fmla="*/ 33 h 66"/>
                <a:gd name="T2" fmla="*/ 63 w 66"/>
                <a:gd name="T3" fmla="*/ 46 h 66"/>
                <a:gd name="T4" fmla="*/ 56 w 66"/>
                <a:gd name="T5" fmla="*/ 57 h 66"/>
                <a:gd name="T6" fmla="*/ 46 w 66"/>
                <a:gd name="T7" fmla="*/ 63 h 66"/>
                <a:gd name="T8" fmla="*/ 33 w 66"/>
                <a:gd name="T9" fmla="*/ 66 h 66"/>
                <a:gd name="T10" fmla="*/ 20 w 66"/>
                <a:gd name="T11" fmla="*/ 63 h 66"/>
                <a:gd name="T12" fmla="*/ 9 w 66"/>
                <a:gd name="T13" fmla="*/ 57 h 66"/>
                <a:gd name="T14" fmla="*/ 3 w 66"/>
                <a:gd name="T15" fmla="*/ 46 h 66"/>
                <a:gd name="T16" fmla="*/ 0 w 66"/>
                <a:gd name="T17" fmla="*/ 33 h 66"/>
                <a:gd name="T18" fmla="*/ 3 w 66"/>
                <a:gd name="T19" fmla="*/ 20 h 66"/>
                <a:gd name="T20" fmla="*/ 9 w 66"/>
                <a:gd name="T21" fmla="*/ 9 h 66"/>
                <a:gd name="T22" fmla="*/ 20 w 66"/>
                <a:gd name="T23" fmla="*/ 2 h 66"/>
                <a:gd name="T24" fmla="*/ 33 w 66"/>
                <a:gd name="T25" fmla="*/ 0 h 66"/>
                <a:gd name="T26" fmla="*/ 46 w 66"/>
                <a:gd name="T27" fmla="*/ 2 h 66"/>
                <a:gd name="T28" fmla="*/ 56 w 66"/>
                <a:gd name="T29" fmla="*/ 9 h 66"/>
                <a:gd name="T30" fmla="*/ 63 w 66"/>
                <a:gd name="T31" fmla="*/ 20 h 66"/>
                <a:gd name="T32" fmla="*/ 66 w 66"/>
                <a:gd name="T33" fmla="*/ 33 h 66"/>
                <a:gd name="T34" fmla="*/ 59 w 66"/>
                <a:gd name="T35" fmla="*/ 33 h 66"/>
                <a:gd name="T36" fmla="*/ 57 w 66"/>
                <a:gd name="T37" fmla="*/ 23 h 66"/>
                <a:gd name="T38" fmla="*/ 52 w 66"/>
                <a:gd name="T39" fmla="*/ 14 h 66"/>
                <a:gd name="T40" fmla="*/ 44 w 66"/>
                <a:gd name="T41" fmla="*/ 8 h 66"/>
                <a:gd name="T42" fmla="*/ 33 w 66"/>
                <a:gd name="T43" fmla="*/ 6 h 66"/>
                <a:gd name="T44" fmla="*/ 22 w 66"/>
                <a:gd name="T45" fmla="*/ 8 h 66"/>
                <a:gd name="T46" fmla="*/ 14 w 66"/>
                <a:gd name="T47" fmla="*/ 14 h 66"/>
                <a:gd name="T48" fmla="*/ 9 w 66"/>
                <a:gd name="T49" fmla="*/ 23 h 66"/>
                <a:gd name="T50" fmla="*/ 7 w 66"/>
                <a:gd name="T51" fmla="*/ 33 h 66"/>
                <a:gd name="T52" fmla="*/ 9 w 66"/>
                <a:gd name="T53" fmla="*/ 43 h 66"/>
                <a:gd name="T54" fmla="*/ 14 w 66"/>
                <a:gd name="T55" fmla="*/ 52 h 66"/>
                <a:gd name="T56" fmla="*/ 22 w 66"/>
                <a:gd name="T57" fmla="*/ 58 h 66"/>
                <a:gd name="T58" fmla="*/ 33 w 66"/>
                <a:gd name="T59" fmla="*/ 60 h 66"/>
                <a:gd name="T60" fmla="*/ 44 w 66"/>
                <a:gd name="T61" fmla="*/ 58 h 66"/>
                <a:gd name="T62" fmla="*/ 52 w 66"/>
                <a:gd name="T63" fmla="*/ 52 h 66"/>
                <a:gd name="T64" fmla="*/ 57 w 66"/>
                <a:gd name="T65" fmla="*/ 43 h 66"/>
                <a:gd name="T66" fmla="*/ 59 w 66"/>
                <a:gd name="T6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6">
                  <a:moveTo>
                    <a:pt x="66" y="33"/>
                  </a:moveTo>
                  <a:cubicBezTo>
                    <a:pt x="66" y="38"/>
                    <a:pt x="65" y="42"/>
                    <a:pt x="63" y="46"/>
                  </a:cubicBezTo>
                  <a:cubicBezTo>
                    <a:pt x="61" y="50"/>
                    <a:pt x="59" y="54"/>
                    <a:pt x="56" y="57"/>
                  </a:cubicBezTo>
                  <a:cubicBezTo>
                    <a:pt x="53" y="60"/>
                    <a:pt x="50" y="62"/>
                    <a:pt x="46" y="63"/>
                  </a:cubicBezTo>
                  <a:cubicBezTo>
                    <a:pt x="42" y="65"/>
                    <a:pt x="37" y="66"/>
                    <a:pt x="33" y="66"/>
                  </a:cubicBezTo>
                  <a:cubicBezTo>
                    <a:pt x="28" y="66"/>
                    <a:pt x="24" y="65"/>
                    <a:pt x="20" y="63"/>
                  </a:cubicBezTo>
                  <a:cubicBezTo>
                    <a:pt x="16" y="62"/>
                    <a:pt x="12" y="60"/>
                    <a:pt x="9" y="57"/>
                  </a:cubicBezTo>
                  <a:cubicBezTo>
                    <a:pt x="7" y="54"/>
                    <a:pt x="4" y="50"/>
                    <a:pt x="3" y="46"/>
                  </a:cubicBezTo>
                  <a:cubicBezTo>
                    <a:pt x="1" y="42"/>
                    <a:pt x="0" y="38"/>
                    <a:pt x="0" y="33"/>
                  </a:cubicBezTo>
                  <a:cubicBezTo>
                    <a:pt x="0" y="28"/>
                    <a:pt x="1" y="24"/>
                    <a:pt x="3" y="20"/>
                  </a:cubicBezTo>
                  <a:cubicBezTo>
                    <a:pt x="4" y="16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7" y="0"/>
                    <a:pt x="42" y="1"/>
                    <a:pt x="46" y="2"/>
                  </a:cubicBezTo>
                  <a:cubicBezTo>
                    <a:pt x="50" y="4"/>
                    <a:pt x="53" y="6"/>
                    <a:pt x="56" y="9"/>
                  </a:cubicBezTo>
                  <a:cubicBezTo>
                    <a:pt x="59" y="12"/>
                    <a:pt x="61" y="16"/>
                    <a:pt x="63" y="20"/>
                  </a:cubicBezTo>
                  <a:cubicBezTo>
                    <a:pt x="65" y="24"/>
                    <a:pt x="66" y="28"/>
                    <a:pt x="66" y="33"/>
                  </a:cubicBezTo>
                  <a:close/>
                  <a:moveTo>
                    <a:pt x="59" y="33"/>
                  </a:moveTo>
                  <a:cubicBezTo>
                    <a:pt x="59" y="29"/>
                    <a:pt x="58" y="26"/>
                    <a:pt x="57" y="23"/>
                  </a:cubicBezTo>
                  <a:cubicBezTo>
                    <a:pt x="56" y="19"/>
                    <a:pt x="54" y="16"/>
                    <a:pt x="52" y="14"/>
                  </a:cubicBezTo>
                  <a:cubicBezTo>
                    <a:pt x="50" y="12"/>
                    <a:pt x="47" y="10"/>
                    <a:pt x="44" y="8"/>
                  </a:cubicBezTo>
                  <a:cubicBezTo>
                    <a:pt x="40" y="7"/>
                    <a:pt x="37" y="6"/>
                    <a:pt x="33" y="6"/>
                  </a:cubicBezTo>
                  <a:cubicBezTo>
                    <a:pt x="29" y="6"/>
                    <a:pt x="25" y="7"/>
                    <a:pt x="22" y="8"/>
                  </a:cubicBezTo>
                  <a:cubicBezTo>
                    <a:pt x="19" y="10"/>
                    <a:pt x="16" y="12"/>
                    <a:pt x="14" y="14"/>
                  </a:cubicBezTo>
                  <a:cubicBezTo>
                    <a:pt x="12" y="16"/>
                    <a:pt x="10" y="19"/>
                    <a:pt x="9" y="23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7"/>
                    <a:pt x="8" y="40"/>
                    <a:pt x="9" y="43"/>
                  </a:cubicBezTo>
                  <a:cubicBezTo>
                    <a:pt x="10" y="47"/>
                    <a:pt x="12" y="49"/>
                    <a:pt x="14" y="52"/>
                  </a:cubicBezTo>
                  <a:cubicBezTo>
                    <a:pt x="16" y="54"/>
                    <a:pt x="19" y="56"/>
                    <a:pt x="22" y="58"/>
                  </a:cubicBezTo>
                  <a:cubicBezTo>
                    <a:pt x="25" y="59"/>
                    <a:pt x="29" y="60"/>
                    <a:pt x="33" y="60"/>
                  </a:cubicBezTo>
                  <a:cubicBezTo>
                    <a:pt x="37" y="60"/>
                    <a:pt x="40" y="59"/>
                    <a:pt x="44" y="58"/>
                  </a:cubicBezTo>
                  <a:cubicBezTo>
                    <a:pt x="47" y="56"/>
                    <a:pt x="50" y="54"/>
                    <a:pt x="52" y="52"/>
                  </a:cubicBezTo>
                  <a:cubicBezTo>
                    <a:pt x="54" y="49"/>
                    <a:pt x="56" y="47"/>
                    <a:pt x="57" y="43"/>
                  </a:cubicBezTo>
                  <a:cubicBezTo>
                    <a:pt x="58" y="40"/>
                    <a:pt x="59" y="37"/>
                    <a:pt x="59" y="33"/>
                  </a:cubicBez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4C84BFA6-94CF-4CC2-80B1-2C289A6C1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1" y="822"/>
              <a:ext cx="67" cy="82"/>
            </a:xfrm>
            <a:custGeom>
              <a:avLst/>
              <a:gdLst>
                <a:gd name="T0" fmla="*/ 59 w 67"/>
                <a:gd name="T1" fmla="*/ 70 h 82"/>
                <a:gd name="T2" fmla="*/ 59 w 67"/>
                <a:gd name="T3" fmla="*/ 70 h 82"/>
                <a:gd name="T4" fmla="*/ 59 w 67"/>
                <a:gd name="T5" fmla="*/ 0 h 82"/>
                <a:gd name="T6" fmla="*/ 67 w 67"/>
                <a:gd name="T7" fmla="*/ 0 h 82"/>
                <a:gd name="T8" fmla="*/ 67 w 67"/>
                <a:gd name="T9" fmla="*/ 82 h 82"/>
                <a:gd name="T10" fmla="*/ 56 w 67"/>
                <a:gd name="T11" fmla="*/ 82 h 82"/>
                <a:gd name="T12" fmla="*/ 8 w 67"/>
                <a:gd name="T13" fmla="*/ 12 h 82"/>
                <a:gd name="T14" fmla="*/ 8 w 67"/>
                <a:gd name="T15" fmla="*/ 12 h 82"/>
                <a:gd name="T16" fmla="*/ 8 w 67"/>
                <a:gd name="T17" fmla="*/ 82 h 82"/>
                <a:gd name="T18" fmla="*/ 0 w 67"/>
                <a:gd name="T19" fmla="*/ 82 h 82"/>
                <a:gd name="T20" fmla="*/ 0 w 67"/>
                <a:gd name="T21" fmla="*/ 0 h 82"/>
                <a:gd name="T22" fmla="*/ 9 w 67"/>
                <a:gd name="T23" fmla="*/ 0 h 82"/>
                <a:gd name="T24" fmla="*/ 59 w 67"/>
                <a:gd name="T2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2">
                  <a:moveTo>
                    <a:pt x="59" y="70"/>
                  </a:moveTo>
                  <a:lnTo>
                    <a:pt x="59" y="7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67" y="82"/>
                  </a:lnTo>
                  <a:lnTo>
                    <a:pt x="56" y="8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9" y="0"/>
                  </a:lnTo>
                  <a:lnTo>
                    <a:pt x="59" y="7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B179366C-7909-43CE-A9FE-EFCC1B1117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95" y="822"/>
              <a:ext cx="79" cy="82"/>
            </a:xfrm>
            <a:custGeom>
              <a:avLst/>
              <a:gdLst>
                <a:gd name="T0" fmla="*/ 9 w 79"/>
                <a:gd name="T1" fmla="*/ 82 h 82"/>
                <a:gd name="T2" fmla="*/ 0 w 79"/>
                <a:gd name="T3" fmla="*/ 82 h 82"/>
                <a:gd name="T4" fmla="*/ 35 w 79"/>
                <a:gd name="T5" fmla="*/ 0 h 82"/>
                <a:gd name="T6" fmla="*/ 43 w 79"/>
                <a:gd name="T7" fmla="*/ 0 h 82"/>
                <a:gd name="T8" fmla="*/ 79 w 79"/>
                <a:gd name="T9" fmla="*/ 82 h 82"/>
                <a:gd name="T10" fmla="*/ 69 w 79"/>
                <a:gd name="T11" fmla="*/ 82 h 82"/>
                <a:gd name="T12" fmla="*/ 60 w 79"/>
                <a:gd name="T13" fmla="*/ 61 h 82"/>
                <a:gd name="T14" fmla="*/ 18 w 79"/>
                <a:gd name="T15" fmla="*/ 61 h 82"/>
                <a:gd name="T16" fmla="*/ 9 w 79"/>
                <a:gd name="T17" fmla="*/ 82 h 82"/>
                <a:gd name="T18" fmla="*/ 22 w 79"/>
                <a:gd name="T19" fmla="*/ 53 h 82"/>
                <a:gd name="T20" fmla="*/ 57 w 79"/>
                <a:gd name="T21" fmla="*/ 53 h 82"/>
                <a:gd name="T22" fmla="*/ 39 w 79"/>
                <a:gd name="T23" fmla="*/ 10 h 82"/>
                <a:gd name="T24" fmla="*/ 22 w 79"/>
                <a:gd name="T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2">
                  <a:moveTo>
                    <a:pt x="9" y="82"/>
                  </a:moveTo>
                  <a:lnTo>
                    <a:pt x="0" y="8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79" y="82"/>
                  </a:lnTo>
                  <a:lnTo>
                    <a:pt x="69" y="82"/>
                  </a:lnTo>
                  <a:lnTo>
                    <a:pt x="60" y="61"/>
                  </a:lnTo>
                  <a:lnTo>
                    <a:pt x="18" y="61"/>
                  </a:lnTo>
                  <a:lnTo>
                    <a:pt x="9" y="82"/>
                  </a:lnTo>
                  <a:close/>
                  <a:moveTo>
                    <a:pt x="22" y="53"/>
                  </a:moveTo>
                  <a:lnTo>
                    <a:pt x="57" y="53"/>
                  </a:lnTo>
                  <a:lnTo>
                    <a:pt x="39" y="10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49B818B7-E930-45B6-B925-509575DB81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6" y="822"/>
              <a:ext cx="45" cy="82"/>
            </a:xfrm>
            <a:custGeom>
              <a:avLst/>
              <a:gdLst>
                <a:gd name="T0" fmla="*/ 8 w 45"/>
                <a:gd name="T1" fmla="*/ 75 h 82"/>
                <a:gd name="T2" fmla="*/ 45 w 45"/>
                <a:gd name="T3" fmla="*/ 75 h 82"/>
                <a:gd name="T4" fmla="*/ 45 w 45"/>
                <a:gd name="T5" fmla="*/ 82 h 82"/>
                <a:gd name="T6" fmla="*/ 0 w 45"/>
                <a:gd name="T7" fmla="*/ 82 h 82"/>
                <a:gd name="T8" fmla="*/ 0 w 45"/>
                <a:gd name="T9" fmla="*/ 0 h 82"/>
                <a:gd name="T10" fmla="*/ 8 w 45"/>
                <a:gd name="T11" fmla="*/ 0 h 82"/>
                <a:gd name="T12" fmla="*/ 8 w 45"/>
                <a:gd name="T13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2">
                  <a:moveTo>
                    <a:pt x="8" y="75"/>
                  </a:moveTo>
                  <a:lnTo>
                    <a:pt x="45" y="75"/>
                  </a:lnTo>
                  <a:lnTo>
                    <a:pt x="4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6955BC90-42E4-407B-9708-0CB5A51A3B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71" y="822"/>
              <a:ext cx="79" cy="82"/>
            </a:xfrm>
            <a:custGeom>
              <a:avLst/>
              <a:gdLst>
                <a:gd name="T0" fmla="*/ 9 w 79"/>
                <a:gd name="T1" fmla="*/ 82 h 82"/>
                <a:gd name="T2" fmla="*/ 0 w 79"/>
                <a:gd name="T3" fmla="*/ 82 h 82"/>
                <a:gd name="T4" fmla="*/ 35 w 79"/>
                <a:gd name="T5" fmla="*/ 0 h 82"/>
                <a:gd name="T6" fmla="*/ 43 w 79"/>
                <a:gd name="T7" fmla="*/ 0 h 82"/>
                <a:gd name="T8" fmla="*/ 79 w 79"/>
                <a:gd name="T9" fmla="*/ 82 h 82"/>
                <a:gd name="T10" fmla="*/ 69 w 79"/>
                <a:gd name="T11" fmla="*/ 82 h 82"/>
                <a:gd name="T12" fmla="*/ 59 w 79"/>
                <a:gd name="T13" fmla="*/ 61 h 82"/>
                <a:gd name="T14" fmla="*/ 18 w 79"/>
                <a:gd name="T15" fmla="*/ 61 h 82"/>
                <a:gd name="T16" fmla="*/ 9 w 79"/>
                <a:gd name="T17" fmla="*/ 82 h 82"/>
                <a:gd name="T18" fmla="*/ 22 w 79"/>
                <a:gd name="T19" fmla="*/ 53 h 82"/>
                <a:gd name="T20" fmla="*/ 57 w 79"/>
                <a:gd name="T21" fmla="*/ 53 h 82"/>
                <a:gd name="T22" fmla="*/ 39 w 79"/>
                <a:gd name="T23" fmla="*/ 10 h 82"/>
                <a:gd name="T24" fmla="*/ 22 w 79"/>
                <a:gd name="T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2">
                  <a:moveTo>
                    <a:pt x="9" y="82"/>
                  </a:moveTo>
                  <a:lnTo>
                    <a:pt x="0" y="8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79" y="82"/>
                  </a:lnTo>
                  <a:lnTo>
                    <a:pt x="69" y="82"/>
                  </a:lnTo>
                  <a:lnTo>
                    <a:pt x="59" y="61"/>
                  </a:lnTo>
                  <a:lnTo>
                    <a:pt x="18" y="61"/>
                  </a:lnTo>
                  <a:lnTo>
                    <a:pt x="9" y="82"/>
                  </a:lnTo>
                  <a:close/>
                  <a:moveTo>
                    <a:pt x="22" y="53"/>
                  </a:moveTo>
                  <a:lnTo>
                    <a:pt x="57" y="53"/>
                  </a:lnTo>
                  <a:lnTo>
                    <a:pt x="39" y="10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80C0791-BA73-4CAE-B14C-F856DC271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8" y="820"/>
              <a:ext cx="73" cy="86"/>
            </a:xfrm>
            <a:custGeom>
              <a:avLst/>
              <a:gdLst>
                <a:gd name="T0" fmla="*/ 56 w 56"/>
                <a:gd name="T1" fmla="*/ 54 h 66"/>
                <a:gd name="T2" fmla="*/ 52 w 56"/>
                <a:gd name="T3" fmla="*/ 59 h 66"/>
                <a:gd name="T4" fmla="*/ 47 w 56"/>
                <a:gd name="T5" fmla="*/ 63 h 66"/>
                <a:gd name="T6" fmla="*/ 40 w 56"/>
                <a:gd name="T7" fmla="*/ 65 h 66"/>
                <a:gd name="T8" fmla="*/ 33 w 56"/>
                <a:gd name="T9" fmla="*/ 66 h 66"/>
                <a:gd name="T10" fmla="*/ 20 w 56"/>
                <a:gd name="T11" fmla="*/ 63 h 66"/>
                <a:gd name="T12" fmla="*/ 10 w 56"/>
                <a:gd name="T13" fmla="*/ 57 h 66"/>
                <a:gd name="T14" fmla="*/ 3 w 56"/>
                <a:gd name="T15" fmla="*/ 46 h 66"/>
                <a:gd name="T16" fmla="*/ 0 w 56"/>
                <a:gd name="T17" fmla="*/ 33 h 66"/>
                <a:gd name="T18" fmla="*/ 3 w 56"/>
                <a:gd name="T19" fmla="*/ 20 h 66"/>
                <a:gd name="T20" fmla="*/ 10 w 56"/>
                <a:gd name="T21" fmla="*/ 9 h 66"/>
                <a:gd name="T22" fmla="*/ 20 w 56"/>
                <a:gd name="T23" fmla="*/ 2 h 66"/>
                <a:gd name="T24" fmla="*/ 33 w 56"/>
                <a:gd name="T25" fmla="*/ 0 h 66"/>
                <a:gd name="T26" fmla="*/ 45 w 56"/>
                <a:gd name="T27" fmla="*/ 2 h 66"/>
                <a:gd name="T28" fmla="*/ 55 w 56"/>
                <a:gd name="T29" fmla="*/ 10 h 66"/>
                <a:gd name="T30" fmla="*/ 49 w 56"/>
                <a:gd name="T31" fmla="*/ 14 h 66"/>
                <a:gd name="T32" fmla="*/ 46 w 56"/>
                <a:gd name="T33" fmla="*/ 11 h 66"/>
                <a:gd name="T34" fmla="*/ 43 w 56"/>
                <a:gd name="T35" fmla="*/ 8 h 66"/>
                <a:gd name="T36" fmla="*/ 38 w 56"/>
                <a:gd name="T37" fmla="*/ 7 h 66"/>
                <a:gd name="T38" fmla="*/ 33 w 56"/>
                <a:gd name="T39" fmla="*/ 6 h 66"/>
                <a:gd name="T40" fmla="*/ 22 w 56"/>
                <a:gd name="T41" fmla="*/ 8 h 66"/>
                <a:gd name="T42" fmla="*/ 14 w 56"/>
                <a:gd name="T43" fmla="*/ 14 h 66"/>
                <a:gd name="T44" fmla="*/ 9 w 56"/>
                <a:gd name="T45" fmla="*/ 23 h 66"/>
                <a:gd name="T46" fmla="*/ 7 w 56"/>
                <a:gd name="T47" fmla="*/ 33 h 66"/>
                <a:gd name="T48" fmla="*/ 9 w 56"/>
                <a:gd name="T49" fmla="*/ 43 h 66"/>
                <a:gd name="T50" fmla="*/ 14 w 56"/>
                <a:gd name="T51" fmla="*/ 52 h 66"/>
                <a:gd name="T52" fmla="*/ 22 w 56"/>
                <a:gd name="T53" fmla="*/ 58 h 66"/>
                <a:gd name="T54" fmla="*/ 33 w 56"/>
                <a:gd name="T55" fmla="*/ 60 h 66"/>
                <a:gd name="T56" fmla="*/ 38 w 56"/>
                <a:gd name="T57" fmla="*/ 60 h 66"/>
                <a:gd name="T58" fmla="*/ 43 w 56"/>
                <a:gd name="T59" fmla="*/ 58 h 66"/>
                <a:gd name="T60" fmla="*/ 47 w 56"/>
                <a:gd name="T61" fmla="*/ 55 h 66"/>
                <a:gd name="T62" fmla="*/ 51 w 56"/>
                <a:gd name="T63" fmla="*/ 51 h 66"/>
                <a:gd name="T64" fmla="*/ 56 w 56"/>
                <a:gd name="T6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6">
                  <a:moveTo>
                    <a:pt x="56" y="54"/>
                  </a:moveTo>
                  <a:cubicBezTo>
                    <a:pt x="55" y="56"/>
                    <a:pt x="54" y="58"/>
                    <a:pt x="52" y="59"/>
                  </a:cubicBezTo>
                  <a:cubicBezTo>
                    <a:pt x="51" y="60"/>
                    <a:pt x="49" y="62"/>
                    <a:pt x="47" y="63"/>
                  </a:cubicBezTo>
                  <a:cubicBezTo>
                    <a:pt x="45" y="64"/>
                    <a:pt x="43" y="64"/>
                    <a:pt x="40" y="65"/>
                  </a:cubicBezTo>
                  <a:cubicBezTo>
                    <a:pt x="38" y="66"/>
                    <a:pt x="36" y="66"/>
                    <a:pt x="33" y="66"/>
                  </a:cubicBezTo>
                  <a:cubicBezTo>
                    <a:pt x="28" y="66"/>
                    <a:pt x="24" y="65"/>
                    <a:pt x="20" y="63"/>
                  </a:cubicBezTo>
                  <a:cubicBezTo>
                    <a:pt x="16" y="62"/>
                    <a:pt x="13" y="60"/>
                    <a:pt x="10" y="57"/>
                  </a:cubicBezTo>
                  <a:cubicBezTo>
                    <a:pt x="7" y="54"/>
                    <a:pt x="4" y="50"/>
                    <a:pt x="3" y="46"/>
                  </a:cubicBezTo>
                  <a:cubicBezTo>
                    <a:pt x="1" y="42"/>
                    <a:pt x="0" y="38"/>
                    <a:pt x="0" y="33"/>
                  </a:cubicBezTo>
                  <a:cubicBezTo>
                    <a:pt x="0" y="28"/>
                    <a:pt x="1" y="24"/>
                    <a:pt x="3" y="20"/>
                  </a:cubicBezTo>
                  <a:cubicBezTo>
                    <a:pt x="4" y="16"/>
                    <a:pt x="7" y="12"/>
                    <a:pt x="10" y="9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3"/>
                    <a:pt x="48" y="12"/>
                    <a:pt x="46" y="11"/>
                  </a:cubicBezTo>
                  <a:cubicBezTo>
                    <a:pt x="45" y="10"/>
                    <a:pt x="44" y="9"/>
                    <a:pt x="43" y="8"/>
                  </a:cubicBezTo>
                  <a:cubicBezTo>
                    <a:pt x="41" y="8"/>
                    <a:pt x="40" y="7"/>
                    <a:pt x="38" y="7"/>
                  </a:cubicBezTo>
                  <a:cubicBezTo>
                    <a:pt x="36" y="6"/>
                    <a:pt x="35" y="6"/>
                    <a:pt x="33" y="6"/>
                  </a:cubicBezTo>
                  <a:cubicBezTo>
                    <a:pt x="29" y="6"/>
                    <a:pt x="25" y="7"/>
                    <a:pt x="22" y="8"/>
                  </a:cubicBezTo>
                  <a:cubicBezTo>
                    <a:pt x="19" y="10"/>
                    <a:pt x="16" y="12"/>
                    <a:pt x="14" y="14"/>
                  </a:cubicBezTo>
                  <a:cubicBezTo>
                    <a:pt x="12" y="16"/>
                    <a:pt x="10" y="19"/>
                    <a:pt x="9" y="23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7"/>
                    <a:pt x="8" y="40"/>
                    <a:pt x="9" y="43"/>
                  </a:cubicBezTo>
                  <a:cubicBezTo>
                    <a:pt x="10" y="47"/>
                    <a:pt x="12" y="49"/>
                    <a:pt x="14" y="52"/>
                  </a:cubicBezTo>
                  <a:cubicBezTo>
                    <a:pt x="16" y="54"/>
                    <a:pt x="19" y="56"/>
                    <a:pt x="22" y="58"/>
                  </a:cubicBezTo>
                  <a:cubicBezTo>
                    <a:pt x="25" y="59"/>
                    <a:pt x="29" y="60"/>
                    <a:pt x="33" y="60"/>
                  </a:cubicBezTo>
                  <a:cubicBezTo>
                    <a:pt x="35" y="60"/>
                    <a:pt x="36" y="60"/>
                    <a:pt x="38" y="60"/>
                  </a:cubicBezTo>
                  <a:cubicBezTo>
                    <a:pt x="40" y="59"/>
                    <a:pt x="41" y="59"/>
                    <a:pt x="43" y="58"/>
                  </a:cubicBezTo>
                  <a:cubicBezTo>
                    <a:pt x="44" y="57"/>
                    <a:pt x="46" y="56"/>
                    <a:pt x="47" y="55"/>
                  </a:cubicBezTo>
                  <a:cubicBezTo>
                    <a:pt x="48" y="54"/>
                    <a:pt x="50" y="53"/>
                    <a:pt x="51" y="51"/>
                  </a:cubicBezTo>
                  <a:lnTo>
                    <a:pt x="56" y="54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EA99CD95-C49A-4EA9-BBED-C88EA5CC2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3" y="820"/>
              <a:ext cx="73" cy="86"/>
            </a:xfrm>
            <a:custGeom>
              <a:avLst/>
              <a:gdLst>
                <a:gd name="T0" fmla="*/ 56 w 56"/>
                <a:gd name="T1" fmla="*/ 54 h 66"/>
                <a:gd name="T2" fmla="*/ 52 w 56"/>
                <a:gd name="T3" fmla="*/ 59 h 66"/>
                <a:gd name="T4" fmla="*/ 47 w 56"/>
                <a:gd name="T5" fmla="*/ 63 h 66"/>
                <a:gd name="T6" fmla="*/ 40 w 56"/>
                <a:gd name="T7" fmla="*/ 65 h 66"/>
                <a:gd name="T8" fmla="*/ 33 w 56"/>
                <a:gd name="T9" fmla="*/ 66 h 66"/>
                <a:gd name="T10" fmla="*/ 20 w 56"/>
                <a:gd name="T11" fmla="*/ 63 h 66"/>
                <a:gd name="T12" fmla="*/ 9 w 56"/>
                <a:gd name="T13" fmla="*/ 57 h 66"/>
                <a:gd name="T14" fmla="*/ 2 w 56"/>
                <a:gd name="T15" fmla="*/ 46 h 66"/>
                <a:gd name="T16" fmla="*/ 0 w 56"/>
                <a:gd name="T17" fmla="*/ 33 h 66"/>
                <a:gd name="T18" fmla="*/ 2 w 56"/>
                <a:gd name="T19" fmla="*/ 20 h 66"/>
                <a:gd name="T20" fmla="*/ 9 w 56"/>
                <a:gd name="T21" fmla="*/ 9 h 66"/>
                <a:gd name="T22" fmla="*/ 20 w 56"/>
                <a:gd name="T23" fmla="*/ 2 h 66"/>
                <a:gd name="T24" fmla="*/ 33 w 56"/>
                <a:gd name="T25" fmla="*/ 0 h 66"/>
                <a:gd name="T26" fmla="*/ 44 w 56"/>
                <a:gd name="T27" fmla="*/ 2 h 66"/>
                <a:gd name="T28" fmla="*/ 54 w 56"/>
                <a:gd name="T29" fmla="*/ 10 h 66"/>
                <a:gd name="T30" fmla="*/ 49 w 56"/>
                <a:gd name="T31" fmla="*/ 14 h 66"/>
                <a:gd name="T32" fmla="*/ 46 w 56"/>
                <a:gd name="T33" fmla="*/ 11 h 66"/>
                <a:gd name="T34" fmla="*/ 42 w 56"/>
                <a:gd name="T35" fmla="*/ 8 h 66"/>
                <a:gd name="T36" fmla="*/ 38 w 56"/>
                <a:gd name="T37" fmla="*/ 7 h 66"/>
                <a:gd name="T38" fmla="*/ 33 w 56"/>
                <a:gd name="T39" fmla="*/ 6 h 66"/>
                <a:gd name="T40" fmla="*/ 22 w 56"/>
                <a:gd name="T41" fmla="*/ 8 h 66"/>
                <a:gd name="T42" fmla="*/ 14 w 56"/>
                <a:gd name="T43" fmla="*/ 14 h 66"/>
                <a:gd name="T44" fmla="*/ 9 w 56"/>
                <a:gd name="T45" fmla="*/ 23 h 66"/>
                <a:gd name="T46" fmla="*/ 7 w 56"/>
                <a:gd name="T47" fmla="*/ 33 h 66"/>
                <a:gd name="T48" fmla="*/ 9 w 56"/>
                <a:gd name="T49" fmla="*/ 43 h 66"/>
                <a:gd name="T50" fmla="*/ 14 w 56"/>
                <a:gd name="T51" fmla="*/ 52 h 66"/>
                <a:gd name="T52" fmla="*/ 22 w 56"/>
                <a:gd name="T53" fmla="*/ 58 h 66"/>
                <a:gd name="T54" fmla="*/ 33 w 56"/>
                <a:gd name="T55" fmla="*/ 60 h 66"/>
                <a:gd name="T56" fmla="*/ 38 w 56"/>
                <a:gd name="T57" fmla="*/ 60 h 66"/>
                <a:gd name="T58" fmla="*/ 42 w 56"/>
                <a:gd name="T59" fmla="*/ 58 h 66"/>
                <a:gd name="T60" fmla="*/ 47 w 56"/>
                <a:gd name="T61" fmla="*/ 55 h 66"/>
                <a:gd name="T62" fmla="*/ 51 w 56"/>
                <a:gd name="T63" fmla="*/ 51 h 66"/>
                <a:gd name="T64" fmla="*/ 56 w 56"/>
                <a:gd name="T6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6">
                  <a:moveTo>
                    <a:pt x="56" y="54"/>
                  </a:moveTo>
                  <a:cubicBezTo>
                    <a:pt x="55" y="56"/>
                    <a:pt x="54" y="58"/>
                    <a:pt x="52" y="59"/>
                  </a:cubicBezTo>
                  <a:cubicBezTo>
                    <a:pt x="50" y="60"/>
                    <a:pt x="49" y="62"/>
                    <a:pt x="47" y="63"/>
                  </a:cubicBezTo>
                  <a:cubicBezTo>
                    <a:pt x="45" y="64"/>
                    <a:pt x="42" y="64"/>
                    <a:pt x="40" y="65"/>
                  </a:cubicBezTo>
                  <a:cubicBezTo>
                    <a:pt x="38" y="66"/>
                    <a:pt x="35" y="66"/>
                    <a:pt x="33" y="66"/>
                  </a:cubicBezTo>
                  <a:cubicBezTo>
                    <a:pt x="28" y="66"/>
                    <a:pt x="24" y="65"/>
                    <a:pt x="20" y="63"/>
                  </a:cubicBezTo>
                  <a:cubicBezTo>
                    <a:pt x="16" y="62"/>
                    <a:pt x="12" y="60"/>
                    <a:pt x="9" y="57"/>
                  </a:cubicBezTo>
                  <a:cubicBezTo>
                    <a:pt x="6" y="54"/>
                    <a:pt x="4" y="50"/>
                    <a:pt x="2" y="46"/>
                  </a:cubicBezTo>
                  <a:cubicBezTo>
                    <a:pt x="1" y="42"/>
                    <a:pt x="0" y="38"/>
                    <a:pt x="0" y="33"/>
                  </a:cubicBezTo>
                  <a:cubicBezTo>
                    <a:pt x="0" y="28"/>
                    <a:pt x="1" y="24"/>
                    <a:pt x="2" y="20"/>
                  </a:cubicBezTo>
                  <a:cubicBezTo>
                    <a:pt x="4" y="16"/>
                    <a:pt x="6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7" y="0"/>
                    <a:pt x="40" y="1"/>
                    <a:pt x="44" y="2"/>
                  </a:cubicBezTo>
                  <a:cubicBezTo>
                    <a:pt x="48" y="4"/>
                    <a:pt x="52" y="6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3"/>
                    <a:pt x="47" y="12"/>
                    <a:pt x="46" y="11"/>
                  </a:cubicBezTo>
                  <a:cubicBezTo>
                    <a:pt x="45" y="10"/>
                    <a:pt x="44" y="9"/>
                    <a:pt x="42" y="8"/>
                  </a:cubicBezTo>
                  <a:cubicBezTo>
                    <a:pt x="41" y="8"/>
                    <a:pt x="39" y="7"/>
                    <a:pt x="38" y="7"/>
                  </a:cubicBezTo>
                  <a:cubicBezTo>
                    <a:pt x="36" y="6"/>
                    <a:pt x="34" y="6"/>
                    <a:pt x="33" y="6"/>
                  </a:cubicBezTo>
                  <a:cubicBezTo>
                    <a:pt x="29" y="6"/>
                    <a:pt x="25" y="7"/>
                    <a:pt x="22" y="8"/>
                  </a:cubicBezTo>
                  <a:cubicBezTo>
                    <a:pt x="19" y="10"/>
                    <a:pt x="16" y="12"/>
                    <a:pt x="14" y="14"/>
                  </a:cubicBezTo>
                  <a:cubicBezTo>
                    <a:pt x="12" y="16"/>
                    <a:pt x="10" y="19"/>
                    <a:pt x="9" y="23"/>
                  </a:cubicBezTo>
                  <a:cubicBezTo>
                    <a:pt x="7" y="26"/>
                    <a:pt x="7" y="29"/>
                    <a:pt x="7" y="33"/>
                  </a:cubicBezTo>
                  <a:cubicBezTo>
                    <a:pt x="7" y="37"/>
                    <a:pt x="7" y="40"/>
                    <a:pt x="9" y="43"/>
                  </a:cubicBezTo>
                  <a:cubicBezTo>
                    <a:pt x="10" y="47"/>
                    <a:pt x="12" y="49"/>
                    <a:pt x="14" y="52"/>
                  </a:cubicBezTo>
                  <a:cubicBezTo>
                    <a:pt x="16" y="54"/>
                    <a:pt x="19" y="56"/>
                    <a:pt x="22" y="58"/>
                  </a:cubicBezTo>
                  <a:cubicBezTo>
                    <a:pt x="25" y="59"/>
                    <a:pt x="29" y="60"/>
                    <a:pt x="33" y="60"/>
                  </a:cubicBezTo>
                  <a:cubicBezTo>
                    <a:pt x="34" y="60"/>
                    <a:pt x="36" y="60"/>
                    <a:pt x="38" y="60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4" y="57"/>
                    <a:pt x="45" y="56"/>
                    <a:pt x="47" y="55"/>
                  </a:cubicBezTo>
                  <a:cubicBezTo>
                    <a:pt x="48" y="54"/>
                    <a:pt x="49" y="53"/>
                    <a:pt x="51" y="51"/>
                  </a:cubicBezTo>
                  <a:lnTo>
                    <a:pt x="56" y="54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93827A1-9CEA-4B8C-A42A-A13A293F57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7" y="820"/>
              <a:ext cx="85" cy="86"/>
            </a:xfrm>
            <a:custGeom>
              <a:avLst/>
              <a:gdLst>
                <a:gd name="T0" fmla="*/ 65 w 65"/>
                <a:gd name="T1" fmla="*/ 33 h 66"/>
                <a:gd name="T2" fmla="*/ 63 w 65"/>
                <a:gd name="T3" fmla="*/ 46 h 66"/>
                <a:gd name="T4" fmla="*/ 56 w 65"/>
                <a:gd name="T5" fmla="*/ 57 h 66"/>
                <a:gd name="T6" fmla="*/ 45 w 65"/>
                <a:gd name="T7" fmla="*/ 63 h 66"/>
                <a:gd name="T8" fmla="*/ 32 w 65"/>
                <a:gd name="T9" fmla="*/ 66 h 66"/>
                <a:gd name="T10" fmla="*/ 19 w 65"/>
                <a:gd name="T11" fmla="*/ 63 h 66"/>
                <a:gd name="T12" fmla="*/ 9 w 65"/>
                <a:gd name="T13" fmla="*/ 57 h 66"/>
                <a:gd name="T14" fmla="*/ 2 w 65"/>
                <a:gd name="T15" fmla="*/ 46 h 66"/>
                <a:gd name="T16" fmla="*/ 0 w 65"/>
                <a:gd name="T17" fmla="*/ 33 h 66"/>
                <a:gd name="T18" fmla="*/ 2 w 65"/>
                <a:gd name="T19" fmla="*/ 20 h 66"/>
                <a:gd name="T20" fmla="*/ 9 w 65"/>
                <a:gd name="T21" fmla="*/ 9 h 66"/>
                <a:gd name="T22" fmla="*/ 19 w 65"/>
                <a:gd name="T23" fmla="*/ 2 h 66"/>
                <a:gd name="T24" fmla="*/ 32 w 65"/>
                <a:gd name="T25" fmla="*/ 0 h 66"/>
                <a:gd name="T26" fmla="*/ 45 w 65"/>
                <a:gd name="T27" fmla="*/ 2 h 66"/>
                <a:gd name="T28" fmla="*/ 56 w 65"/>
                <a:gd name="T29" fmla="*/ 9 h 66"/>
                <a:gd name="T30" fmla="*/ 63 w 65"/>
                <a:gd name="T31" fmla="*/ 20 h 66"/>
                <a:gd name="T32" fmla="*/ 65 w 65"/>
                <a:gd name="T33" fmla="*/ 33 h 66"/>
                <a:gd name="T34" fmla="*/ 58 w 65"/>
                <a:gd name="T35" fmla="*/ 33 h 66"/>
                <a:gd name="T36" fmla="*/ 56 w 65"/>
                <a:gd name="T37" fmla="*/ 23 h 66"/>
                <a:gd name="T38" fmla="*/ 51 w 65"/>
                <a:gd name="T39" fmla="*/ 14 h 66"/>
                <a:gd name="T40" fmla="*/ 43 w 65"/>
                <a:gd name="T41" fmla="*/ 8 h 66"/>
                <a:gd name="T42" fmla="*/ 32 w 65"/>
                <a:gd name="T43" fmla="*/ 6 h 66"/>
                <a:gd name="T44" fmla="*/ 21 w 65"/>
                <a:gd name="T45" fmla="*/ 8 h 66"/>
                <a:gd name="T46" fmla="*/ 13 w 65"/>
                <a:gd name="T47" fmla="*/ 14 h 66"/>
                <a:gd name="T48" fmla="*/ 8 w 65"/>
                <a:gd name="T49" fmla="*/ 23 h 66"/>
                <a:gd name="T50" fmla="*/ 7 w 65"/>
                <a:gd name="T51" fmla="*/ 33 h 66"/>
                <a:gd name="T52" fmla="*/ 8 w 65"/>
                <a:gd name="T53" fmla="*/ 43 h 66"/>
                <a:gd name="T54" fmla="*/ 13 w 65"/>
                <a:gd name="T55" fmla="*/ 52 h 66"/>
                <a:gd name="T56" fmla="*/ 21 w 65"/>
                <a:gd name="T57" fmla="*/ 58 h 66"/>
                <a:gd name="T58" fmla="*/ 32 w 65"/>
                <a:gd name="T59" fmla="*/ 60 h 66"/>
                <a:gd name="T60" fmla="*/ 43 w 65"/>
                <a:gd name="T61" fmla="*/ 58 h 66"/>
                <a:gd name="T62" fmla="*/ 51 w 65"/>
                <a:gd name="T63" fmla="*/ 52 h 66"/>
                <a:gd name="T64" fmla="*/ 56 w 65"/>
                <a:gd name="T65" fmla="*/ 43 h 66"/>
                <a:gd name="T66" fmla="*/ 58 w 65"/>
                <a:gd name="T6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6">
                  <a:moveTo>
                    <a:pt x="65" y="33"/>
                  </a:moveTo>
                  <a:cubicBezTo>
                    <a:pt x="65" y="38"/>
                    <a:pt x="64" y="42"/>
                    <a:pt x="63" y="46"/>
                  </a:cubicBezTo>
                  <a:cubicBezTo>
                    <a:pt x="61" y="50"/>
                    <a:pt x="59" y="54"/>
                    <a:pt x="56" y="57"/>
                  </a:cubicBezTo>
                  <a:cubicBezTo>
                    <a:pt x="53" y="60"/>
                    <a:pt x="49" y="62"/>
                    <a:pt x="45" y="63"/>
                  </a:cubicBezTo>
                  <a:cubicBezTo>
                    <a:pt x="41" y="65"/>
                    <a:pt x="37" y="66"/>
                    <a:pt x="32" y="66"/>
                  </a:cubicBezTo>
                  <a:cubicBezTo>
                    <a:pt x="28" y="66"/>
                    <a:pt x="23" y="65"/>
                    <a:pt x="19" y="63"/>
                  </a:cubicBezTo>
                  <a:cubicBezTo>
                    <a:pt x="15" y="62"/>
                    <a:pt x="12" y="60"/>
                    <a:pt x="9" y="57"/>
                  </a:cubicBezTo>
                  <a:cubicBezTo>
                    <a:pt x="6" y="54"/>
                    <a:pt x="4" y="50"/>
                    <a:pt x="2" y="46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28"/>
                    <a:pt x="0" y="24"/>
                    <a:pt x="2" y="20"/>
                  </a:cubicBezTo>
                  <a:cubicBezTo>
                    <a:pt x="4" y="16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3" y="6"/>
                    <a:pt x="56" y="9"/>
                  </a:cubicBezTo>
                  <a:cubicBezTo>
                    <a:pt x="59" y="12"/>
                    <a:pt x="61" y="16"/>
                    <a:pt x="63" y="20"/>
                  </a:cubicBezTo>
                  <a:cubicBezTo>
                    <a:pt x="64" y="24"/>
                    <a:pt x="65" y="28"/>
                    <a:pt x="65" y="33"/>
                  </a:cubicBezTo>
                  <a:close/>
                  <a:moveTo>
                    <a:pt x="58" y="33"/>
                  </a:moveTo>
                  <a:cubicBezTo>
                    <a:pt x="58" y="29"/>
                    <a:pt x="58" y="26"/>
                    <a:pt x="56" y="23"/>
                  </a:cubicBezTo>
                  <a:cubicBezTo>
                    <a:pt x="55" y="19"/>
                    <a:pt x="53" y="16"/>
                    <a:pt x="51" y="14"/>
                  </a:cubicBezTo>
                  <a:cubicBezTo>
                    <a:pt x="49" y="12"/>
                    <a:pt x="46" y="10"/>
                    <a:pt x="43" y="8"/>
                  </a:cubicBezTo>
                  <a:cubicBezTo>
                    <a:pt x="40" y="7"/>
                    <a:pt x="36" y="6"/>
                    <a:pt x="32" y="6"/>
                  </a:cubicBezTo>
                  <a:cubicBezTo>
                    <a:pt x="28" y="6"/>
                    <a:pt x="25" y="7"/>
                    <a:pt x="21" y="8"/>
                  </a:cubicBezTo>
                  <a:cubicBezTo>
                    <a:pt x="18" y="10"/>
                    <a:pt x="16" y="12"/>
                    <a:pt x="13" y="14"/>
                  </a:cubicBezTo>
                  <a:cubicBezTo>
                    <a:pt x="11" y="16"/>
                    <a:pt x="9" y="19"/>
                    <a:pt x="8" y="23"/>
                  </a:cubicBezTo>
                  <a:cubicBezTo>
                    <a:pt x="7" y="26"/>
                    <a:pt x="7" y="29"/>
                    <a:pt x="7" y="33"/>
                  </a:cubicBezTo>
                  <a:cubicBezTo>
                    <a:pt x="7" y="37"/>
                    <a:pt x="7" y="40"/>
                    <a:pt x="8" y="43"/>
                  </a:cubicBezTo>
                  <a:cubicBezTo>
                    <a:pt x="9" y="47"/>
                    <a:pt x="11" y="49"/>
                    <a:pt x="13" y="52"/>
                  </a:cubicBezTo>
                  <a:cubicBezTo>
                    <a:pt x="16" y="54"/>
                    <a:pt x="18" y="56"/>
                    <a:pt x="21" y="58"/>
                  </a:cubicBezTo>
                  <a:cubicBezTo>
                    <a:pt x="25" y="59"/>
                    <a:pt x="28" y="60"/>
                    <a:pt x="32" y="60"/>
                  </a:cubicBezTo>
                  <a:cubicBezTo>
                    <a:pt x="36" y="60"/>
                    <a:pt x="40" y="59"/>
                    <a:pt x="43" y="58"/>
                  </a:cubicBezTo>
                  <a:cubicBezTo>
                    <a:pt x="46" y="56"/>
                    <a:pt x="49" y="54"/>
                    <a:pt x="51" y="52"/>
                  </a:cubicBezTo>
                  <a:cubicBezTo>
                    <a:pt x="53" y="49"/>
                    <a:pt x="55" y="47"/>
                    <a:pt x="56" y="43"/>
                  </a:cubicBezTo>
                  <a:cubicBezTo>
                    <a:pt x="58" y="40"/>
                    <a:pt x="58" y="37"/>
                    <a:pt x="58" y="33"/>
                  </a:cubicBez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8A6E04D-FE60-434C-9F19-0276562AF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0" y="822"/>
              <a:ext cx="60" cy="84"/>
            </a:xfrm>
            <a:custGeom>
              <a:avLst/>
              <a:gdLst>
                <a:gd name="T0" fmla="*/ 46 w 46"/>
                <a:gd name="T1" fmla="*/ 39 h 64"/>
                <a:gd name="T2" fmla="*/ 45 w 46"/>
                <a:gd name="T3" fmla="*/ 47 h 64"/>
                <a:gd name="T4" fmla="*/ 42 w 46"/>
                <a:gd name="T5" fmla="*/ 55 h 64"/>
                <a:gd name="T6" fmla="*/ 34 w 46"/>
                <a:gd name="T7" fmla="*/ 62 h 64"/>
                <a:gd name="T8" fmla="*/ 23 w 46"/>
                <a:gd name="T9" fmla="*/ 64 h 64"/>
                <a:gd name="T10" fmla="*/ 11 w 46"/>
                <a:gd name="T11" fmla="*/ 62 h 64"/>
                <a:gd name="T12" fmla="*/ 4 w 46"/>
                <a:gd name="T13" fmla="*/ 55 h 64"/>
                <a:gd name="T14" fmla="*/ 1 w 46"/>
                <a:gd name="T15" fmla="*/ 47 h 64"/>
                <a:gd name="T16" fmla="*/ 0 w 46"/>
                <a:gd name="T17" fmla="*/ 39 h 64"/>
                <a:gd name="T18" fmla="*/ 0 w 46"/>
                <a:gd name="T19" fmla="*/ 0 h 64"/>
                <a:gd name="T20" fmla="*/ 6 w 46"/>
                <a:gd name="T21" fmla="*/ 0 h 64"/>
                <a:gd name="T22" fmla="*/ 6 w 46"/>
                <a:gd name="T23" fmla="*/ 38 h 64"/>
                <a:gd name="T24" fmla="*/ 7 w 46"/>
                <a:gd name="T25" fmla="*/ 46 h 64"/>
                <a:gd name="T26" fmla="*/ 10 w 46"/>
                <a:gd name="T27" fmla="*/ 51 h 64"/>
                <a:gd name="T28" fmla="*/ 13 w 46"/>
                <a:gd name="T29" fmla="*/ 55 h 64"/>
                <a:gd name="T30" fmla="*/ 17 w 46"/>
                <a:gd name="T31" fmla="*/ 57 h 64"/>
                <a:gd name="T32" fmla="*/ 20 w 46"/>
                <a:gd name="T33" fmla="*/ 58 h 64"/>
                <a:gd name="T34" fmla="*/ 23 w 46"/>
                <a:gd name="T35" fmla="*/ 58 h 64"/>
                <a:gd name="T36" fmla="*/ 26 w 46"/>
                <a:gd name="T37" fmla="*/ 58 h 64"/>
                <a:gd name="T38" fmla="*/ 29 w 46"/>
                <a:gd name="T39" fmla="*/ 57 h 64"/>
                <a:gd name="T40" fmla="*/ 33 w 46"/>
                <a:gd name="T41" fmla="*/ 55 h 64"/>
                <a:gd name="T42" fmla="*/ 36 w 46"/>
                <a:gd name="T43" fmla="*/ 51 h 64"/>
                <a:gd name="T44" fmla="*/ 39 w 46"/>
                <a:gd name="T45" fmla="*/ 46 h 64"/>
                <a:gd name="T46" fmla="*/ 40 w 46"/>
                <a:gd name="T47" fmla="*/ 38 h 64"/>
                <a:gd name="T48" fmla="*/ 40 w 46"/>
                <a:gd name="T49" fmla="*/ 0 h 64"/>
                <a:gd name="T50" fmla="*/ 46 w 46"/>
                <a:gd name="T51" fmla="*/ 0 h 64"/>
                <a:gd name="T52" fmla="*/ 46 w 46"/>
                <a:gd name="T53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64">
                  <a:moveTo>
                    <a:pt x="46" y="39"/>
                  </a:moveTo>
                  <a:cubicBezTo>
                    <a:pt x="46" y="42"/>
                    <a:pt x="46" y="44"/>
                    <a:pt x="45" y="47"/>
                  </a:cubicBezTo>
                  <a:cubicBezTo>
                    <a:pt x="44" y="50"/>
                    <a:pt x="43" y="53"/>
                    <a:pt x="42" y="55"/>
                  </a:cubicBezTo>
                  <a:cubicBezTo>
                    <a:pt x="40" y="58"/>
                    <a:pt x="37" y="60"/>
                    <a:pt x="34" y="62"/>
                  </a:cubicBezTo>
                  <a:cubicBezTo>
                    <a:pt x="31" y="63"/>
                    <a:pt x="28" y="64"/>
                    <a:pt x="23" y="64"/>
                  </a:cubicBezTo>
                  <a:cubicBezTo>
                    <a:pt x="18" y="64"/>
                    <a:pt x="14" y="63"/>
                    <a:pt x="11" y="62"/>
                  </a:cubicBezTo>
                  <a:cubicBezTo>
                    <a:pt x="8" y="60"/>
                    <a:pt x="6" y="58"/>
                    <a:pt x="4" y="55"/>
                  </a:cubicBezTo>
                  <a:cubicBezTo>
                    <a:pt x="3" y="53"/>
                    <a:pt x="2" y="50"/>
                    <a:pt x="1" y="47"/>
                  </a:cubicBezTo>
                  <a:cubicBezTo>
                    <a:pt x="0" y="44"/>
                    <a:pt x="0" y="42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41"/>
                    <a:pt x="7" y="44"/>
                    <a:pt x="7" y="46"/>
                  </a:cubicBezTo>
                  <a:cubicBezTo>
                    <a:pt x="8" y="48"/>
                    <a:pt x="9" y="50"/>
                    <a:pt x="10" y="51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6"/>
                    <a:pt x="15" y="56"/>
                    <a:pt x="17" y="57"/>
                  </a:cubicBezTo>
                  <a:cubicBezTo>
                    <a:pt x="18" y="57"/>
                    <a:pt x="19" y="58"/>
                    <a:pt x="20" y="58"/>
                  </a:cubicBezTo>
                  <a:cubicBezTo>
                    <a:pt x="21" y="58"/>
                    <a:pt x="22" y="58"/>
                    <a:pt x="23" y="58"/>
                  </a:cubicBezTo>
                  <a:cubicBezTo>
                    <a:pt x="24" y="58"/>
                    <a:pt x="25" y="58"/>
                    <a:pt x="26" y="58"/>
                  </a:cubicBezTo>
                  <a:cubicBezTo>
                    <a:pt x="27" y="58"/>
                    <a:pt x="28" y="57"/>
                    <a:pt x="29" y="57"/>
                  </a:cubicBezTo>
                  <a:cubicBezTo>
                    <a:pt x="31" y="56"/>
                    <a:pt x="32" y="56"/>
                    <a:pt x="33" y="55"/>
                  </a:cubicBezTo>
                  <a:cubicBezTo>
                    <a:pt x="34" y="54"/>
                    <a:pt x="35" y="53"/>
                    <a:pt x="36" y="51"/>
                  </a:cubicBezTo>
                  <a:cubicBezTo>
                    <a:pt x="37" y="50"/>
                    <a:pt x="38" y="48"/>
                    <a:pt x="39" y="46"/>
                  </a:cubicBezTo>
                  <a:cubicBezTo>
                    <a:pt x="39" y="44"/>
                    <a:pt x="40" y="41"/>
                    <a:pt x="40" y="3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BB2C3E3A-6389-489E-9084-56A8DD7818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0" y="822"/>
              <a:ext cx="67" cy="82"/>
            </a:xfrm>
            <a:custGeom>
              <a:avLst/>
              <a:gdLst>
                <a:gd name="T0" fmla="*/ 58 w 67"/>
                <a:gd name="T1" fmla="*/ 70 h 82"/>
                <a:gd name="T2" fmla="*/ 58 w 67"/>
                <a:gd name="T3" fmla="*/ 70 h 82"/>
                <a:gd name="T4" fmla="*/ 58 w 67"/>
                <a:gd name="T5" fmla="*/ 0 h 82"/>
                <a:gd name="T6" fmla="*/ 67 w 67"/>
                <a:gd name="T7" fmla="*/ 0 h 82"/>
                <a:gd name="T8" fmla="*/ 67 w 67"/>
                <a:gd name="T9" fmla="*/ 82 h 82"/>
                <a:gd name="T10" fmla="*/ 57 w 67"/>
                <a:gd name="T11" fmla="*/ 82 h 82"/>
                <a:gd name="T12" fmla="*/ 8 w 67"/>
                <a:gd name="T13" fmla="*/ 12 h 82"/>
                <a:gd name="T14" fmla="*/ 8 w 67"/>
                <a:gd name="T15" fmla="*/ 12 h 82"/>
                <a:gd name="T16" fmla="*/ 8 w 67"/>
                <a:gd name="T17" fmla="*/ 82 h 82"/>
                <a:gd name="T18" fmla="*/ 0 w 67"/>
                <a:gd name="T19" fmla="*/ 82 h 82"/>
                <a:gd name="T20" fmla="*/ 0 w 67"/>
                <a:gd name="T21" fmla="*/ 0 h 82"/>
                <a:gd name="T22" fmla="*/ 10 w 67"/>
                <a:gd name="T23" fmla="*/ 0 h 82"/>
                <a:gd name="T24" fmla="*/ 58 w 67"/>
                <a:gd name="T2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2">
                  <a:moveTo>
                    <a:pt x="58" y="70"/>
                  </a:moveTo>
                  <a:lnTo>
                    <a:pt x="58" y="7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67" y="82"/>
                  </a:lnTo>
                  <a:lnTo>
                    <a:pt x="57" y="8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58" y="7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565DB64-192B-4A14-B619-22ED6AB864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822"/>
              <a:ext cx="63" cy="82"/>
            </a:xfrm>
            <a:custGeom>
              <a:avLst/>
              <a:gdLst>
                <a:gd name="T0" fmla="*/ 35 w 63"/>
                <a:gd name="T1" fmla="*/ 82 h 82"/>
                <a:gd name="T2" fmla="*/ 27 w 63"/>
                <a:gd name="T3" fmla="*/ 82 h 82"/>
                <a:gd name="T4" fmla="*/ 27 w 63"/>
                <a:gd name="T5" fmla="*/ 7 h 82"/>
                <a:gd name="T6" fmla="*/ 0 w 63"/>
                <a:gd name="T7" fmla="*/ 7 h 82"/>
                <a:gd name="T8" fmla="*/ 0 w 63"/>
                <a:gd name="T9" fmla="*/ 0 h 82"/>
                <a:gd name="T10" fmla="*/ 63 w 63"/>
                <a:gd name="T11" fmla="*/ 0 h 82"/>
                <a:gd name="T12" fmla="*/ 63 w 63"/>
                <a:gd name="T13" fmla="*/ 7 h 82"/>
                <a:gd name="T14" fmla="*/ 35 w 63"/>
                <a:gd name="T15" fmla="*/ 7 h 82"/>
                <a:gd name="T16" fmla="*/ 35 w 63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2">
                  <a:moveTo>
                    <a:pt x="35" y="82"/>
                  </a:moveTo>
                  <a:lnTo>
                    <a:pt x="27" y="82"/>
                  </a:lnTo>
                  <a:lnTo>
                    <a:pt x="2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7"/>
                  </a:lnTo>
                  <a:lnTo>
                    <a:pt x="35" y="7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51918FFF-4D37-4A51-A319-C34620EBEB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3" y="822"/>
              <a:ext cx="80" cy="82"/>
            </a:xfrm>
            <a:custGeom>
              <a:avLst/>
              <a:gdLst>
                <a:gd name="T0" fmla="*/ 9 w 80"/>
                <a:gd name="T1" fmla="*/ 82 h 82"/>
                <a:gd name="T2" fmla="*/ 0 w 80"/>
                <a:gd name="T3" fmla="*/ 82 h 82"/>
                <a:gd name="T4" fmla="*/ 35 w 80"/>
                <a:gd name="T5" fmla="*/ 0 h 82"/>
                <a:gd name="T6" fmla="*/ 43 w 80"/>
                <a:gd name="T7" fmla="*/ 0 h 82"/>
                <a:gd name="T8" fmla="*/ 80 w 80"/>
                <a:gd name="T9" fmla="*/ 82 h 82"/>
                <a:gd name="T10" fmla="*/ 69 w 80"/>
                <a:gd name="T11" fmla="*/ 82 h 82"/>
                <a:gd name="T12" fmla="*/ 60 w 80"/>
                <a:gd name="T13" fmla="*/ 61 h 82"/>
                <a:gd name="T14" fmla="*/ 18 w 80"/>
                <a:gd name="T15" fmla="*/ 61 h 82"/>
                <a:gd name="T16" fmla="*/ 9 w 80"/>
                <a:gd name="T17" fmla="*/ 82 h 82"/>
                <a:gd name="T18" fmla="*/ 22 w 80"/>
                <a:gd name="T19" fmla="*/ 53 h 82"/>
                <a:gd name="T20" fmla="*/ 57 w 80"/>
                <a:gd name="T21" fmla="*/ 53 h 82"/>
                <a:gd name="T22" fmla="*/ 39 w 80"/>
                <a:gd name="T23" fmla="*/ 10 h 82"/>
                <a:gd name="T24" fmla="*/ 22 w 80"/>
                <a:gd name="T25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2">
                  <a:moveTo>
                    <a:pt x="9" y="82"/>
                  </a:moveTo>
                  <a:lnTo>
                    <a:pt x="0" y="8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80" y="82"/>
                  </a:lnTo>
                  <a:lnTo>
                    <a:pt x="69" y="82"/>
                  </a:lnTo>
                  <a:lnTo>
                    <a:pt x="60" y="61"/>
                  </a:lnTo>
                  <a:lnTo>
                    <a:pt x="18" y="61"/>
                  </a:lnTo>
                  <a:lnTo>
                    <a:pt x="9" y="82"/>
                  </a:lnTo>
                  <a:close/>
                  <a:moveTo>
                    <a:pt x="22" y="53"/>
                  </a:moveTo>
                  <a:lnTo>
                    <a:pt x="57" y="53"/>
                  </a:lnTo>
                  <a:lnTo>
                    <a:pt x="39" y="10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8A21E05-AEA3-4AB4-B8FD-0CD2C9068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6" y="822"/>
              <a:ext cx="67" cy="82"/>
            </a:xfrm>
            <a:custGeom>
              <a:avLst/>
              <a:gdLst>
                <a:gd name="T0" fmla="*/ 60 w 67"/>
                <a:gd name="T1" fmla="*/ 70 h 82"/>
                <a:gd name="T2" fmla="*/ 60 w 67"/>
                <a:gd name="T3" fmla="*/ 70 h 82"/>
                <a:gd name="T4" fmla="*/ 60 w 67"/>
                <a:gd name="T5" fmla="*/ 0 h 82"/>
                <a:gd name="T6" fmla="*/ 67 w 67"/>
                <a:gd name="T7" fmla="*/ 0 h 82"/>
                <a:gd name="T8" fmla="*/ 67 w 67"/>
                <a:gd name="T9" fmla="*/ 82 h 82"/>
                <a:gd name="T10" fmla="*/ 57 w 67"/>
                <a:gd name="T11" fmla="*/ 82 h 82"/>
                <a:gd name="T12" fmla="*/ 9 w 67"/>
                <a:gd name="T13" fmla="*/ 12 h 82"/>
                <a:gd name="T14" fmla="*/ 9 w 67"/>
                <a:gd name="T15" fmla="*/ 12 h 82"/>
                <a:gd name="T16" fmla="*/ 9 w 67"/>
                <a:gd name="T17" fmla="*/ 82 h 82"/>
                <a:gd name="T18" fmla="*/ 0 w 67"/>
                <a:gd name="T19" fmla="*/ 82 h 82"/>
                <a:gd name="T20" fmla="*/ 0 w 67"/>
                <a:gd name="T21" fmla="*/ 0 h 82"/>
                <a:gd name="T22" fmla="*/ 10 w 67"/>
                <a:gd name="T23" fmla="*/ 0 h 82"/>
                <a:gd name="T24" fmla="*/ 60 w 67"/>
                <a:gd name="T2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2">
                  <a:moveTo>
                    <a:pt x="60" y="70"/>
                  </a:moveTo>
                  <a:lnTo>
                    <a:pt x="60" y="7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7" y="82"/>
                  </a:lnTo>
                  <a:lnTo>
                    <a:pt x="57" y="8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60" y="7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3FE91B6D-2722-4675-AEB7-6F65AB27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9" y="822"/>
              <a:ext cx="64" cy="82"/>
            </a:xfrm>
            <a:custGeom>
              <a:avLst/>
              <a:gdLst>
                <a:gd name="T0" fmla="*/ 37 w 64"/>
                <a:gd name="T1" fmla="*/ 82 h 82"/>
                <a:gd name="T2" fmla="*/ 27 w 64"/>
                <a:gd name="T3" fmla="*/ 82 h 82"/>
                <a:gd name="T4" fmla="*/ 27 w 64"/>
                <a:gd name="T5" fmla="*/ 7 h 82"/>
                <a:gd name="T6" fmla="*/ 0 w 64"/>
                <a:gd name="T7" fmla="*/ 7 h 82"/>
                <a:gd name="T8" fmla="*/ 0 w 64"/>
                <a:gd name="T9" fmla="*/ 0 h 82"/>
                <a:gd name="T10" fmla="*/ 64 w 64"/>
                <a:gd name="T11" fmla="*/ 0 h 82"/>
                <a:gd name="T12" fmla="*/ 64 w 64"/>
                <a:gd name="T13" fmla="*/ 7 h 82"/>
                <a:gd name="T14" fmla="*/ 37 w 64"/>
                <a:gd name="T15" fmla="*/ 7 h 82"/>
                <a:gd name="T16" fmla="*/ 37 w 64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82">
                  <a:moveTo>
                    <a:pt x="37" y="82"/>
                  </a:moveTo>
                  <a:lnTo>
                    <a:pt x="27" y="82"/>
                  </a:lnTo>
                  <a:lnTo>
                    <a:pt x="2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7"/>
                  </a:lnTo>
                  <a:lnTo>
                    <a:pt x="37" y="7"/>
                  </a:lnTo>
                  <a:lnTo>
                    <a:pt x="37" y="8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F01B9FF6-56A3-41F3-AE90-292F13E28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3" y="820"/>
              <a:ext cx="52" cy="86"/>
            </a:xfrm>
            <a:custGeom>
              <a:avLst/>
              <a:gdLst>
                <a:gd name="T0" fmla="*/ 33 w 40"/>
                <a:gd name="T1" fmla="*/ 12 h 66"/>
                <a:gd name="T2" fmla="*/ 21 w 40"/>
                <a:gd name="T3" fmla="*/ 6 h 66"/>
                <a:gd name="T4" fmla="*/ 16 w 40"/>
                <a:gd name="T5" fmla="*/ 7 h 66"/>
                <a:gd name="T6" fmla="*/ 12 w 40"/>
                <a:gd name="T7" fmla="*/ 9 h 66"/>
                <a:gd name="T8" fmla="*/ 9 w 40"/>
                <a:gd name="T9" fmla="*/ 12 h 66"/>
                <a:gd name="T10" fmla="*/ 8 w 40"/>
                <a:gd name="T11" fmla="*/ 17 h 66"/>
                <a:gd name="T12" fmla="*/ 10 w 40"/>
                <a:gd name="T13" fmla="*/ 24 h 66"/>
                <a:gd name="T14" fmla="*/ 16 w 40"/>
                <a:gd name="T15" fmla="*/ 28 h 66"/>
                <a:gd name="T16" fmla="*/ 24 w 40"/>
                <a:gd name="T17" fmla="*/ 30 h 66"/>
                <a:gd name="T18" fmla="*/ 32 w 40"/>
                <a:gd name="T19" fmla="*/ 34 h 66"/>
                <a:gd name="T20" fmla="*/ 38 w 40"/>
                <a:gd name="T21" fmla="*/ 39 h 66"/>
                <a:gd name="T22" fmla="*/ 40 w 40"/>
                <a:gd name="T23" fmla="*/ 48 h 66"/>
                <a:gd name="T24" fmla="*/ 38 w 40"/>
                <a:gd name="T25" fmla="*/ 55 h 66"/>
                <a:gd name="T26" fmla="*/ 33 w 40"/>
                <a:gd name="T27" fmla="*/ 61 h 66"/>
                <a:gd name="T28" fmla="*/ 27 w 40"/>
                <a:gd name="T29" fmla="*/ 65 h 66"/>
                <a:gd name="T30" fmla="*/ 19 w 40"/>
                <a:gd name="T31" fmla="*/ 66 h 66"/>
                <a:gd name="T32" fmla="*/ 8 w 40"/>
                <a:gd name="T33" fmla="*/ 64 h 66"/>
                <a:gd name="T34" fmla="*/ 0 w 40"/>
                <a:gd name="T35" fmla="*/ 57 h 66"/>
                <a:gd name="T36" fmla="*/ 6 w 40"/>
                <a:gd name="T37" fmla="*/ 52 h 66"/>
                <a:gd name="T38" fmla="*/ 11 w 40"/>
                <a:gd name="T39" fmla="*/ 58 h 66"/>
                <a:gd name="T40" fmla="*/ 20 w 40"/>
                <a:gd name="T41" fmla="*/ 60 h 66"/>
                <a:gd name="T42" fmla="*/ 25 w 40"/>
                <a:gd name="T43" fmla="*/ 59 h 66"/>
                <a:gd name="T44" fmla="*/ 29 w 40"/>
                <a:gd name="T45" fmla="*/ 57 h 66"/>
                <a:gd name="T46" fmla="*/ 32 w 40"/>
                <a:gd name="T47" fmla="*/ 54 h 66"/>
                <a:gd name="T48" fmla="*/ 33 w 40"/>
                <a:gd name="T49" fmla="*/ 49 h 66"/>
                <a:gd name="T50" fmla="*/ 32 w 40"/>
                <a:gd name="T51" fmla="*/ 43 h 66"/>
                <a:gd name="T52" fmla="*/ 28 w 40"/>
                <a:gd name="T53" fmla="*/ 40 h 66"/>
                <a:gd name="T54" fmla="*/ 23 w 40"/>
                <a:gd name="T55" fmla="*/ 37 h 66"/>
                <a:gd name="T56" fmla="*/ 17 w 40"/>
                <a:gd name="T57" fmla="*/ 35 h 66"/>
                <a:gd name="T58" fmla="*/ 11 w 40"/>
                <a:gd name="T59" fmla="*/ 33 h 66"/>
                <a:gd name="T60" fmla="*/ 6 w 40"/>
                <a:gd name="T61" fmla="*/ 30 h 66"/>
                <a:gd name="T62" fmla="*/ 2 w 40"/>
                <a:gd name="T63" fmla="*/ 25 h 66"/>
                <a:gd name="T64" fmla="*/ 1 w 40"/>
                <a:gd name="T65" fmla="*/ 18 h 66"/>
                <a:gd name="T66" fmla="*/ 3 w 40"/>
                <a:gd name="T67" fmla="*/ 10 h 66"/>
                <a:gd name="T68" fmla="*/ 7 w 40"/>
                <a:gd name="T69" fmla="*/ 4 h 66"/>
                <a:gd name="T70" fmla="*/ 14 w 40"/>
                <a:gd name="T71" fmla="*/ 1 h 66"/>
                <a:gd name="T72" fmla="*/ 21 w 40"/>
                <a:gd name="T73" fmla="*/ 0 h 66"/>
                <a:gd name="T74" fmla="*/ 31 w 40"/>
                <a:gd name="T75" fmla="*/ 2 h 66"/>
                <a:gd name="T76" fmla="*/ 39 w 40"/>
                <a:gd name="T77" fmla="*/ 8 h 66"/>
                <a:gd name="T78" fmla="*/ 33 w 40"/>
                <a:gd name="T7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66">
                  <a:moveTo>
                    <a:pt x="33" y="12"/>
                  </a:moveTo>
                  <a:cubicBezTo>
                    <a:pt x="31" y="8"/>
                    <a:pt x="27" y="6"/>
                    <a:pt x="21" y="6"/>
                  </a:cubicBezTo>
                  <a:cubicBezTo>
                    <a:pt x="20" y="6"/>
                    <a:pt x="18" y="6"/>
                    <a:pt x="16" y="7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11" y="9"/>
                    <a:pt x="10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cubicBezTo>
                    <a:pt x="8" y="20"/>
                    <a:pt x="9" y="22"/>
                    <a:pt x="10" y="24"/>
                  </a:cubicBezTo>
                  <a:cubicBezTo>
                    <a:pt x="12" y="25"/>
                    <a:pt x="14" y="27"/>
                    <a:pt x="16" y="28"/>
                  </a:cubicBezTo>
                  <a:cubicBezTo>
                    <a:pt x="19" y="29"/>
                    <a:pt x="21" y="30"/>
                    <a:pt x="24" y="30"/>
                  </a:cubicBezTo>
                  <a:cubicBezTo>
                    <a:pt x="27" y="31"/>
                    <a:pt x="29" y="32"/>
                    <a:pt x="32" y="34"/>
                  </a:cubicBezTo>
                  <a:cubicBezTo>
                    <a:pt x="34" y="35"/>
                    <a:pt x="36" y="37"/>
                    <a:pt x="38" y="39"/>
                  </a:cubicBezTo>
                  <a:cubicBezTo>
                    <a:pt x="39" y="41"/>
                    <a:pt x="40" y="44"/>
                    <a:pt x="40" y="48"/>
                  </a:cubicBezTo>
                  <a:cubicBezTo>
                    <a:pt x="40" y="51"/>
                    <a:pt x="39" y="53"/>
                    <a:pt x="38" y="55"/>
                  </a:cubicBezTo>
                  <a:cubicBezTo>
                    <a:pt x="37" y="58"/>
                    <a:pt x="35" y="60"/>
                    <a:pt x="33" y="61"/>
                  </a:cubicBezTo>
                  <a:cubicBezTo>
                    <a:pt x="32" y="63"/>
                    <a:pt x="29" y="64"/>
                    <a:pt x="27" y="65"/>
                  </a:cubicBezTo>
                  <a:cubicBezTo>
                    <a:pt x="24" y="66"/>
                    <a:pt x="22" y="66"/>
                    <a:pt x="19" y="66"/>
                  </a:cubicBezTo>
                  <a:cubicBezTo>
                    <a:pt x="16" y="66"/>
                    <a:pt x="12" y="65"/>
                    <a:pt x="8" y="64"/>
                  </a:cubicBezTo>
                  <a:cubicBezTo>
                    <a:pt x="5" y="62"/>
                    <a:pt x="2" y="60"/>
                    <a:pt x="0" y="5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5"/>
                    <a:pt x="9" y="57"/>
                    <a:pt x="11" y="58"/>
                  </a:cubicBezTo>
                  <a:cubicBezTo>
                    <a:pt x="14" y="59"/>
                    <a:pt x="16" y="60"/>
                    <a:pt x="20" y="60"/>
                  </a:cubicBezTo>
                  <a:cubicBezTo>
                    <a:pt x="21" y="60"/>
                    <a:pt x="23" y="60"/>
                    <a:pt x="25" y="59"/>
                  </a:cubicBezTo>
                  <a:cubicBezTo>
                    <a:pt x="26" y="59"/>
                    <a:pt x="28" y="58"/>
                    <a:pt x="29" y="57"/>
                  </a:cubicBezTo>
                  <a:cubicBezTo>
                    <a:pt x="30" y="56"/>
                    <a:pt x="31" y="55"/>
                    <a:pt x="32" y="54"/>
                  </a:cubicBezTo>
                  <a:cubicBezTo>
                    <a:pt x="33" y="52"/>
                    <a:pt x="33" y="51"/>
                    <a:pt x="33" y="49"/>
                  </a:cubicBezTo>
                  <a:cubicBezTo>
                    <a:pt x="33" y="46"/>
                    <a:pt x="33" y="45"/>
                    <a:pt x="32" y="43"/>
                  </a:cubicBezTo>
                  <a:cubicBezTo>
                    <a:pt x="31" y="42"/>
                    <a:pt x="30" y="41"/>
                    <a:pt x="28" y="40"/>
                  </a:cubicBezTo>
                  <a:cubicBezTo>
                    <a:pt x="27" y="39"/>
                    <a:pt x="25" y="38"/>
                    <a:pt x="23" y="37"/>
                  </a:cubicBezTo>
                  <a:cubicBezTo>
                    <a:pt x="21" y="36"/>
                    <a:pt x="19" y="36"/>
                    <a:pt x="17" y="35"/>
                  </a:cubicBezTo>
                  <a:cubicBezTo>
                    <a:pt x="15" y="35"/>
                    <a:pt x="13" y="34"/>
                    <a:pt x="11" y="33"/>
                  </a:cubicBezTo>
                  <a:cubicBezTo>
                    <a:pt x="9" y="32"/>
                    <a:pt x="8" y="31"/>
                    <a:pt x="6" y="30"/>
                  </a:cubicBezTo>
                  <a:cubicBezTo>
                    <a:pt x="5" y="29"/>
                    <a:pt x="3" y="27"/>
                    <a:pt x="2" y="25"/>
                  </a:cubicBezTo>
                  <a:cubicBezTo>
                    <a:pt x="1" y="23"/>
                    <a:pt x="1" y="21"/>
                    <a:pt x="1" y="18"/>
                  </a:cubicBezTo>
                  <a:cubicBezTo>
                    <a:pt x="1" y="15"/>
                    <a:pt x="2" y="12"/>
                    <a:pt x="3" y="10"/>
                  </a:cubicBezTo>
                  <a:cubicBezTo>
                    <a:pt x="4" y="8"/>
                    <a:pt x="5" y="6"/>
                    <a:pt x="7" y="4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8" y="1"/>
                    <a:pt x="31" y="2"/>
                  </a:cubicBezTo>
                  <a:cubicBezTo>
                    <a:pt x="34" y="3"/>
                    <a:pt x="37" y="5"/>
                    <a:pt x="39" y="8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674AFFF-3FB2-48C7-8064-4D9B681C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822"/>
              <a:ext cx="13" cy="18"/>
            </a:xfrm>
            <a:custGeom>
              <a:avLst/>
              <a:gdLst>
                <a:gd name="T0" fmla="*/ 6 w 13"/>
                <a:gd name="T1" fmla="*/ 2 h 18"/>
                <a:gd name="T2" fmla="*/ 0 w 13"/>
                <a:gd name="T3" fmla="*/ 2 h 18"/>
                <a:gd name="T4" fmla="*/ 0 w 13"/>
                <a:gd name="T5" fmla="*/ 0 h 18"/>
                <a:gd name="T6" fmla="*/ 13 w 13"/>
                <a:gd name="T7" fmla="*/ 0 h 18"/>
                <a:gd name="T8" fmla="*/ 13 w 13"/>
                <a:gd name="T9" fmla="*/ 2 h 18"/>
                <a:gd name="T10" fmla="*/ 8 w 13"/>
                <a:gd name="T11" fmla="*/ 2 h 18"/>
                <a:gd name="T12" fmla="*/ 8 w 13"/>
                <a:gd name="T13" fmla="*/ 18 h 18"/>
                <a:gd name="T14" fmla="*/ 6 w 13"/>
                <a:gd name="T15" fmla="*/ 18 h 18"/>
                <a:gd name="T16" fmla="*/ 6 w 13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6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8" y="2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8D1F83B0-F7B7-412E-B4BC-C9CD53DD0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8" y="822"/>
              <a:ext cx="18" cy="18"/>
            </a:xfrm>
            <a:custGeom>
              <a:avLst/>
              <a:gdLst>
                <a:gd name="T0" fmla="*/ 0 w 18"/>
                <a:gd name="T1" fmla="*/ 0 h 18"/>
                <a:gd name="T2" fmla="*/ 3 w 18"/>
                <a:gd name="T3" fmla="*/ 0 h 18"/>
                <a:gd name="T4" fmla="*/ 9 w 18"/>
                <a:gd name="T5" fmla="*/ 15 h 18"/>
                <a:gd name="T6" fmla="*/ 16 w 18"/>
                <a:gd name="T7" fmla="*/ 0 h 18"/>
                <a:gd name="T8" fmla="*/ 18 w 18"/>
                <a:gd name="T9" fmla="*/ 0 h 18"/>
                <a:gd name="T10" fmla="*/ 18 w 18"/>
                <a:gd name="T11" fmla="*/ 18 h 18"/>
                <a:gd name="T12" fmla="*/ 16 w 18"/>
                <a:gd name="T13" fmla="*/ 18 h 18"/>
                <a:gd name="T14" fmla="*/ 16 w 18"/>
                <a:gd name="T15" fmla="*/ 2 h 18"/>
                <a:gd name="T16" fmla="*/ 16 w 18"/>
                <a:gd name="T17" fmla="*/ 2 h 18"/>
                <a:gd name="T18" fmla="*/ 9 w 18"/>
                <a:gd name="T19" fmla="*/ 18 h 18"/>
                <a:gd name="T20" fmla="*/ 9 w 18"/>
                <a:gd name="T21" fmla="*/ 18 h 18"/>
                <a:gd name="T22" fmla="*/ 3 w 18"/>
                <a:gd name="T23" fmla="*/ 2 h 18"/>
                <a:gd name="T24" fmla="*/ 3 w 18"/>
                <a:gd name="T25" fmla="*/ 2 h 18"/>
                <a:gd name="T26" fmla="*/ 3 w 18"/>
                <a:gd name="T27" fmla="*/ 18 h 18"/>
                <a:gd name="T28" fmla="*/ 0 w 18"/>
                <a:gd name="T29" fmla="*/ 18 h 18"/>
                <a:gd name="T30" fmla="*/ 0 w 18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3" y="0"/>
                  </a:lnTo>
                  <a:lnTo>
                    <a:pt x="9" y="15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586723AC-B813-46E8-A792-AC6CF3316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" y="1069"/>
              <a:ext cx="45" cy="55"/>
            </a:xfrm>
            <a:custGeom>
              <a:avLst/>
              <a:gdLst>
                <a:gd name="T0" fmla="*/ 19 w 45"/>
                <a:gd name="T1" fmla="*/ 31 h 55"/>
                <a:gd name="T2" fmla="*/ 0 w 45"/>
                <a:gd name="T3" fmla="*/ 0 h 55"/>
                <a:gd name="T4" fmla="*/ 6 w 45"/>
                <a:gd name="T5" fmla="*/ 0 h 55"/>
                <a:gd name="T6" fmla="*/ 22 w 45"/>
                <a:gd name="T7" fmla="*/ 26 h 55"/>
                <a:gd name="T8" fmla="*/ 39 w 45"/>
                <a:gd name="T9" fmla="*/ 0 h 55"/>
                <a:gd name="T10" fmla="*/ 45 w 45"/>
                <a:gd name="T11" fmla="*/ 0 h 55"/>
                <a:gd name="T12" fmla="*/ 25 w 45"/>
                <a:gd name="T13" fmla="*/ 31 h 55"/>
                <a:gd name="T14" fmla="*/ 25 w 45"/>
                <a:gd name="T15" fmla="*/ 55 h 55"/>
                <a:gd name="T16" fmla="*/ 19 w 45"/>
                <a:gd name="T17" fmla="*/ 55 h 55"/>
                <a:gd name="T18" fmla="*/ 19 w 45"/>
                <a:gd name="T1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55">
                  <a:moveTo>
                    <a:pt x="19" y="31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2" y="26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25" y="31"/>
                  </a:lnTo>
                  <a:lnTo>
                    <a:pt x="25" y="55"/>
                  </a:lnTo>
                  <a:lnTo>
                    <a:pt x="19" y="5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6895849-FF8A-4C82-81AC-ACD44DF901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19" y="1068"/>
              <a:ext cx="56" cy="57"/>
            </a:xfrm>
            <a:custGeom>
              <a:avLst/>
              <a:gdLst>
                <a:gd name="T0" fmla="*/ 0 w 43"/>
                <a:gd name="T1" fmla="*/ 22 h 44"/>
                <a:gd name="T2" fmla="*/ 2 w 43"/>
                <a:gd name="T3" fmla="*/ 13 h 44"/>
                <a:gd name="T4" fmla="*/ 6 w 43"/>
                <a:gd name="T5" fmla="*/ 6 h 44"/>
                <a:gd name="T6" fmla="*/ 13 w 43"/>
                <a:gd name="T7" fmla="*/ 2 h 44"/>
                <a:gd name="T8" fmla="*/ 22 w 43"/>
                <a:gd name="T9" fmla="*/ 0 h 44"/>
                <a:gd name="T10" fmla="*/ 30 w 43"/>
                <a:gd name="T11" fmla="*/ 2 h 44"/>
                <a:gd name="T12" fmla="*/ 37 w 43"/>
                <a:gd name="T13" fmla="*/ 6 h 44"/>
                <a:gd name="T14" fmla="*/ 42 w 43"/>
                <a:gd name="T15" fmla="*/ 13 h 44"/>
                <a:gd name="T16" fmla="*/ 43 w 43"/>
                <a:gd name="T17" fmla="*/ 22 h 44"/>
                <a:gd name="T18" fmla="*/ 42 w 43"/>
                <a:gd name="T19" fmla="*/ 31 h 44"/>
                <a:gd name="T20" fmla="*/ 37 w 43"/>
                <a:gd name="T21" fmla="*/ 38 h 44"/>
                <a:gd name="T22" fmla="*/ 30 w 43"/>
                <a:gd name="T23" fmla="*/ 42 h 44"/>
                <a:gd name="T24" fmla="*/ 22 w 43"/>
                <a:gd name="T25" fmla="*/ 44 h 44"/>
                <a:gd name="T26" fmla="*/ 13 w 43"/>
                <a:gd name="T27" fmla="*/ 42 h 44"/>
                <a:gd name="T28" fmla="*/ 6 w 43"/>
                <a:gd name="T29" fmla="*/ 38 h 44"/>
                <a:gd name="T30" fmla="*/ 2 w 43"/>
                <a:gd name="T31" fmla="*/ 31 h 44"/>
                <a:gd name="T32" fmla="*/ 0 w 43"/>
                <a:gd name="T33" fmla="*/ 22 h 44"/>
                <a:gd name="T34" fmla="*/ 4 w 43"/>
                <a:gd name="T35" fmla="*/ 22 h 44"/>
                <a:gd name="T36" fmla="*/ 5 w 43"/>
                <a:gd name="T37" fmla="*/ 29 h 44"/>
                <a:gd name="T38" fmla="*/ 9 w 43"/>
                <a:gd name="T39" fmla="*/ 35 h 44"/>
                <a:gd name="T40" fmla="*/ 14 w 43"/>
                <a:gd name="T41" fmla="*/ 39 h 44"/>
                <a:gd name="T42" fmla="*/ 22 w 43"/>
                <a:gd name="T43" fmla="*/ 40 h 44"/>
                <a:gd name="T44" fmla="*/ 29 w 43"/>
                <a:gd name="T45" fmla="*/ 39 h 44"/>
                <a:gd name="T46" fmla="*/ 35 w 43"/>
                <a:gd name="T47" fmla="*/ 35 h 44"/>
                <a:gd name="T48" fmla="*/ 38 w 43"/>
                <a:gd name="T49" fmla="*/ 29 h 44"/>
                <a:gd name="T50" fmla="*/ 39 w 43"/>
                <a:gd name="T51" fmla="*/ 22 h 44"/>
                <a:gd name="T52" fmla="*/ 38 w 43"/>
                <a:gd name="T53" fmla="*/ 15 h 44"/>
                <a:gd name="T54" fmla="*/ 35 w 43"/>
                <a:gd name="T55" fmla="*/ 9 h 44"/>
                <a:gd name="T56" fmla="*/ 29 w 43"/>
                <a:gd name="T57" fmla="*/ 5 h 44"/>
                <a:gd name="T58" fmla="*/ 22 w 43"/>
                <a:gd name="T59" fmla="*/ 4 h 44"/>
                <a:gd name="T60" fmla="*/ 14 w 43"/>
                <a:gd name="T61" fmla="*/ 5 h 44"/>
                <a:gd name="T62" fmla="*/ 9 w 43"/>
                <a:gd name="T63" fmla="*/ 9 h 44"/>
                <a:gd name="T64" fmla="*/ 5 w 43"/>
                <a:gd name="T65" fmla="*/ 15 h 44"/>
                <a:gd name="T66" fmla="*/ 4 w 43"/>
                <a:gd name="T6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44">
                  <a:moveTo>
                    <a:pt x="0" y="22"/>
                  </a:moveTo>
                  <a:cubicBezTo>
                    <a:pt x="0" y="19"/>
                    <a:pt x="1" y="16"/>
                    <a:pt x="2" y="13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8" y="1"/>
                    <a:pt x="30" y="2"/>
                  </a:cubicBezTo>
                  <a:cubicBezTo>
                    <a:pt x="33" y="3"/>
                    <a:pt x="35" y="4"/>
                    <a:pt x="37" y="6"/>
                  </a:cubicBezTo>
                  <a:cubicBezTo>
                    <a:pt x="39" y="8"/>
                    <a:pt x="41" y="11"/>
                    <a:pt x="42" y="13"/>
                  </a:cubicBezTo>
                  <a:cubicBezTo>
                    <a:pt x="43" y="16"/>
                    <a:pt x="43" y="19"/>
                    <a:pt x="43" y="22"/>
                  </a:cubicBezTo>
                  <a:cubicBezTo>
                    <a:pt x="43" y="25"/>
                    <a:pt x="43" y="28"/>
                    <a:pt x="42" y="31"/>
                  </a:cubicBezTo>
                  <a:cubicBezTo>
                    <a:pt x="41" y="34"/>
                    <a:pt x="39" y="36"/>
                    <a:pt x="37" y="38"/>
                  </a:cubicBezTo>
                  <a:cubicBezTo>
                    <a:pt x="35" y="40"/>
                    <a:pt x="33" y="41"/>
                    <a:pt x="30" y="42"/>
                  </a:cubicBezTo>
                  <a:cubicBezTo>
                    <a:pt x="28" y="43"/>
                    <a:pt x="25" y="44"/>
                    <a:pt x="22" y="44"/>
                  </a:cubicBezTo>
                  <a:cubicBezTo>
                    <a:pt x="19" y="44"/>
                    <a:pt x="16" y="43"/>
                    <a:pt x="13" y="42"/>
                  </a:cubicBezTo>
                  <a:cubicBezTo>
                    <a:pt x="10" y="41"/>
                    <a:pt x="8" y="40"/>
                    <a:pt x="6" y="38"/>
                  </a:cubicBezTo>
                  <a:cubicBezTo>
                    <a:pt x="4" y="36"/>
                    <a:pt x="3" y="34"/>
                    <a:pt x="2" y="31"/>
                  </a:cubicBezTo>
                  <a:cubicBezTo>
                    <a:pt x="1" y="28"/>
                    <a:pt x="0" y="25"/>
                    <a:pt x="0" y="22"/>
                  </a:cubicBezTo>
                  <a:close/>
                  <a:moveTo>
                    <a:pt x="4" y="22"/>
                  </a:moveTo>
                  <a:cubicBezTo>
                    <a:pt x="4" y="25"/>
                    <a:pt x="4" y="27"/>
                    <a:pt x="5" y="29"/>
                  </a:cubicBezTo>
                  <a:cubicBezTo>
                    <a:pt x="6" y="32"/>
                    <a:pt x="7" y="33"/>
                    <a:pt x="9" y="35"/>
                  </a:cubicBezTo>
                  <a:cubicBezTo>
                    <a:pt x="10" y="37"/>
                    <a:pt x="12" y="38"/>
                    <a:pt x="14" y="39"/>
                  </a:cubicBezTo>
                  <a:cubicBezTo>
                    <a:pt x="17" y="40"/>
                    <a:pt x="19" y="40"/>
                    <a:pt x="22" y="40"/>
                  </a:cubicBezTo>
                  <a:cubicBezTo>
                    <a:pt x="24" y="40"/>
                    <a:pt x="27" y="40"/>
                    <a:pt x="29" y="39"/>
                  </a:cubicBezTo>
                  <a:cubicBezTo>
                    <a:pt x="31" y="38"/>
                    <a:pt x="33" y="37"/>
                    <a:pt x="35" y="35"/>
                  </a:cubicBezTo>
                  <a:cubicBezTo>
                    <a:pt x="36" y="33"/>
                    <a:pt x="37" y="32"/>
                    <a:pt x="38" y="29"/>
                  </a:cubicBezTo>
                  <a:cubicBezTo>
                    <a:pt x="39" y="27"/>
                    <a:pt x="39" y="25"/>
                    <a:pt x="39" y="22"/>
                  </a:cubicBezTo>
                  <a:cubicBezTo>
                    <a:pt x="39" y="19"/>
                    <a:pt x="39" y="17"/>
                    <a:pt x="38" y="15"/>
                  </a:cubicBezTo>
                  <a:cubicBezTo>
                    <a:pt x="37" y="12"/>
                    <a:pt x="36" y="11"/>
                    <a:pt x="35" y="9"/>
                  </a:cubicBezTo>
                  <a:cubicBezTo>
                    <a:pt x="33" y="7"/>
                    <a:pt x="31" y="6"/>
                    <a:pt x="29" y="5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19" y="4"/>
                    <a:pt x="17" y="4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7" y="11"/>
                    <a:pt x="6" y="12"/>
                    <a:pt x="5" y="15"/>
                  </a:cubicBezTo>
                  <a:cubicBezTo>
                    <a:pt x="4" y="17"/>
                    <a:pt x="4" y="19"/>
                    <a:pt x="4" y="22"/>
                  </a:cubicBez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5FCBF0BA-B17E-41E4-8A13-0A287EE02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4" y="1069"/>
              <a:ext cx="41" cy="56"/>
            </a:xfrm>
            <a:custGeom>
              <a:avLst/>
              <a:gdLst>
                <a:gd name="T0" fmla="*/ 31 w 31"/>
                <a:gd name="T1" fmla="*/ 26 h 43"/>
                <a:gd name="T2" fmla="*/ 30 w 31"/>
                <a:gd name="T3" fmla="*/ 32 h 43"/>
                <a:gd name="T4" fmla="*/ 28 w 31"/>
                <a:gd name="T5" fmla="*/ 38 h 43"/>
                <a:gd name="T6" fmla="*/ 23 w 31"/>
                <a:gd name="T7" fmla="*/ 42 h 43"/>
                <a:gd name="T8" fmla="*/ 16 w 31"/>
                <a:gd name="T9" fmla="*/ 43 h 43"/>
                <a:gd name="T10" fmla="*/ 8 w 31"/>
                <a:gd name="T11" fmla="*/ 42 h 43"/>
                <a:gd name="T12" fmla="*/ 4 w 31"/>
                <a:gd name="T13" fmla="*/ 38 h 43"/>
                <a:gd name="T14" fmla="*/ 1 w 31"/>
                <a:gd name="T15" fmla="*/ 32 h 43"/>
                <a:gd name="T16" fmla="*/ 0 w 31"/>
                <a:gd name="T17" fmla="*/ 26 h 43"/>
                <a:gd name="T18" fmla="*/ 0 w 31"/>
                <a:gd name="T19" fmla="*/ 0 h 43"/>
                <a:gd name="T20" fmla="*/ 4 w 31"/>
                <a:gd name="T21" fmla="*/ 0 h 43"/>
                <a:gd name="T22" fmla="*/ 4 w 31"/>
                <a:gd name="T23" fmla="*/ 25 h 43"/>
                <a:gd name="T24" fmla="*/ 5 w 31"/>
                <a:gd name="T25" fmla="*/ 30 h 43"/>
                <a:gd name="T26" fmla="*/ 6 w 31"/>
                <a:gd name="T27" fmla="*/ 34 h 43"/>
                <a:gd name="T28" fmla="*/ 10 w 31"/>
                <a:gd name="T29" fmla="*/ 38 h 43"/>
                <a:gd name="T30" fmla="*/ 16 w 31"/>
                <a:gd name="T31" fmla="*/ 39 h 43"/>
                <a:gd name="T32" fmla="*/ 22 w 31"/>
                <a:gd name="T33" fmla="*/ 38 h 43"/>
                <a:gd name="T34" fmla="*/ 25 w 31"/>
                <a:gd name="T35" fmla="*/ 34 h 43"/>
                <a:gd name="T36" fmla="*/ 27 w 31"/>
                <a:gd name="T37" fmla="*/ 30 h 43"/>
                <a:gd name="T38" fmla="*/ 27 w 31"/>
                <a:gd name="T39" fmla="*/ 25 h 43"/>
                <a:gd name="T40" fmla="*/ 27 w 31"/>
                <a:gd name="T41" fmla="*/ 0 h 43"/>
                <a:gd name="T42" fmla="*/ 31 w 31"/>
                <a:gd name="T43" fmla="*/ 0 h 43"/>
                <a:gd name="T44" fmla="*/ 31 w 31"/>
                <a:gd name="T45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43">
                  <a:moveTo>
                    <a:pt x="31" y="26"/>
                  </a:moveTo>
                  <a:cubicBezTo>
                    <a:pt x="31" y="28"/>
                    <a:pt x="31" y="30"/>
                    <a:pt x="30" y="32"/>
                  </a:cubicBezTo>
                  <a:cubicBezTo>
                    <a:pt x="30" y="34"/>
                    <a:pt x="29" y="36"/>
                    <a:pt x="28" y="38"/>
                  </a:cubicBezTo>
                  <a:cubicBezTo>
                    <a:pt x="26" y="39"/>
                    <a:pt x="25" y="41"/>
                    <a:pt x="23" y="42"/>
                  </a:cubicBezTo>
                  <a:cubicBezTo>
                    <a:pt x="21" y="43"/>
                    <a:pt x="18" y="43"/>
                    <a:pt x="16" y="43"/>
                  </a:cubicBezTo>
                  <a:cubicBezTo>
                    <a:pt x="13" y="43"/>
                    <a:pt x="10" y="43"/>
                    <a:pt x="8" y="42"/>
                  </a:cubicBezTo>
                  <a:cubicBezTo>
                    <a:pt x="7" y="41"/>
                    <a:pt x="5" y="39"/>
                    <a:pt x="4" y="38"/>
                  </a:cubicBezTo>
                  <a:cubicBezTo>
                    <a:pt x="3" y="36"/>
                    <a:pt x="2" y="34"/>
                    <a:pt x="1" y="32"/>
                  </a:cubicBezTo>
                  <a:cubicBezTo>
                    <a:pt x="1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8"/>
                    <a:pt x="5" y="30"/>
                  </a:cubicBezTo>
                  <a:cubicBezTo>
                    <a:pt x="5" y="31"/>
                    <a:pt x="6" y="33"/>
                    <a:pt x="6" y="34"/>
                  </a:cubicBezTo>
                  <a:cubicBezTo>
                    <a:pt x="7" y="36"/>
                    <a:pt x="8" y="37"/>
                    <a:pt x="10" y="38"/>
                  </a:cubicBezTo>
                  <a:cubicBezTo>
                    <a:pt x="11" y="39"/>
                    <a:pt x="13" y="39"/>
                    <a:pt x="16" y="39"/>
                  </a:cubicBezTo>
                  <a:cubicBezTo>
                    <a:pt x="18" y="39"/>
                    <a:pt x="20" y="39"/>
                    <a:pt x="22" y="38"/>
                  </a:cubicBezTo>
                  <a:cubicBezTo>
                    <a:pt x="23" y="37"/>
                    <a:pt x="24" y="36"/>
                    <a:pt x="25" y="34"/>
                  </a:cubicBezTo>
                  <a:cubicBezTo>
                    <a:pt x="26" y="33"/>
                    <a:pt x="26" y="31"/>
                    <a:pt x="27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31" y="26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C448E3AF-B3D4-4C94-A609-14615AD175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58" y="1069"/>
              <a:ext cx="35" cy="55"/>
            </a:xfrm>
            <a:custGeom>
              <a:avLst/>
              <a:gdLst>
                <a:gd name="T0" fmla="*/ 0 w 27"/>
                <a:gd name="T1" fmla="*/ 0 h 42"/>
                <a:gd name="T2" fmla="*/ 11 w 27"/>
                <a:gd name="T3" fmla="*/ 0 h 42"/>
                <a:gd name="T4" fmla="*/ 13 w 27"/>
                <a:gd name="T5" fmla="*/ 0 h 42"/>
                <a:gd name="T6" fmla="*/ 16 w 27"/>
                <a:gd name="T7" fmla="*/ 0 h 42"/>
                <a:gd name="T8" fmla="*/ 19 w 27"/>
                <a:gd name="T9" fmla="*/ 1 h 42"/>
                <a:gd name="T10" fmla="*/ 22 w 27"/>
                <a:gd name="T11" fmla="*/ 3 h 42"/>
                <a:gd name="T12" fmla="*/ 25 w 27"/>
                <a:gd name="T13" fmla="*/ 6 h 42"/>
                <a:gd name="T14" fmla="*/ 26 w 27"/>
                <a:gd name="T15" fmla="*/ 11 h 42"/>
                <a:gd name="T16" fmla="*/ 25 w 27"/>
                <a:gd name="T17" fmla="*/ 16 h 42"/>
                <a:gd name="T18" fmla="*/ 22 w 27"/>
                <a:gd name="T19" fmla="*/ 19 h 42"/>
                <a:gd name="T20" fmla="*/ 18 w 27"/>
                <a:gd name="T21" fmla="*/ 21 h 42"/>
                <a:gd name="T22" fmla="*/ 15 w 27"/>
                <a:gd name="T23" fmla="*/ 22 h 42"/>
                <a:gd name="T24" fmla="*/ 27 w 27"/>
                <a:gd name="T25" fmla="*/ 42 h 42"/>
                <a:gd name="T26" fmla="*/ 23 w 27"/>
                <a:gd name="T27" fmla="*/ 42 h 42"/>
                <a:gd name="T28" fmla="*/ 11 w 27"/>
                <a:gd name="T29" fmla="*/ 22 h 42"/>
                <a:gd name="T30" fmla="*/ 4 w 27"/>
                <a:gd name="T31" fmla="*/ 22 h 42"/>
                <a:gd name="T32" fmla="*/ 4 w 27"/>
                <a:gd name="T33" fmla="*/ 42 h 42"/>
                <a:gd name="T34" fmla="*/ 0 w 27"/>
                <a:gd name="T35" fmla="*/ 42 h 42"/>
                <a:gd name="T36" fmla="*/ 0 w 27"/>
                <a:gd name="T37" fmla="*/ 0 h 42"/>
                <a:gd name="T38" fmla="*/ 4 w 27"/>
                <a:gd name="T39" fmla="*/ 19 h 42"/>
                <a:gd name="T40" fmla="*/ 12 w 27"/>
                <a:gd name="T41" fmla="*/ 19 h 42"/>
                <a:gd name="T42" fmla="*/ 17 w 27"/>
                <a:gd name="T43" fmla="*/ 18 h 42"/>
                <a:gd name="T44" fmla="*/ 20 w 27"/>
                <a:gd name="T45" fmla="*/ 16 h 42"/>
                <a:gd name="T46" fmla="*/ 21 w 27"/>
                <a:gd name="T47" fmla="*/ 13 h 42"/>
                <a:gd name="T48" fmla="*/ 22 w 27"/>
                <a:gd name="T49" fmla="*/ 11 h 42"/>
                <a:gd name="T50" fmla="*/ 21 w 27"/>
                <a:gd name="T51" fmla="*/ 9 h 42"/>
                <a:gd name="T52" fmla="*/ 20 w 27"/>
                <a:gd name="T53" fmla="*/ 6 h 42"/>
                <a:gd name="T54" fmla="*/ 17 w 27"/>
                <a:gd name="T55" fmla="*/ 4 h 42"/>
                <a:gd name="T56" fmla="*/ 12 w 27"/>
                <a:gd name="T57" fmla="*/ 4 h 42"/>
                <a:gd name="T58" fmla="*/ 4 w 27"/>
                <a:gd name="T59" fmla="*/ 4 h 42"/>
                <a:gd name="T60" fmla="*/ 4 w 27"/>
                <a:gd name="T6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1" y="2"/>
                    <a:pt x="22" y="3"/>
                    <a:pt x="22" y="3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8"/>
                    <a:pt x="26" y="9"/>
                    <a:pt x="26" y="11"/>
                  </a:cubicBezTo>
                  <a:cubicBezTo>
                    <a:pt x="26" y="13"/>
                    <a:pt x="25" y="15"/>
                    <a:pt x="25" y="16"/>
                  </a:cubicBezTo>
                  <a:cubicBezTo>
                    <a:pt x="24" y="17"/>
                    <a:pt x="23" y="18"/>
                    <a:pt x="22" y="19"/>
                  </a:cubicBezTo>
                  <a:cubicBezTo>
                    <a:pt x="21" y="20"/>
                    <a:pt x="20" y="21"/>
                    <a:pt x="18" y="21"/>
                  </a:cubicBezTo>
                  <a:cubicBezTo>
                    <a:pt x="17" y="21"/>
                    <a:pt x="16" y="22"/>
                    <a:pt x="15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  <a:moveTo>
                    <a:pt x="4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4" y="19"/>
                    <a:pt x="16" y="18"/>
                    <a:pt x="17" y="18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1" y="15"/>
                    <a:pt x="21" y="14"/>
                    <a:pt x="21" y="13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1" y="8"/>
                    <a:pt x="21" y="7"/>
                    <a:pt x="20" y="6"/>
                  </a:cubicBezTo>
                  <a:cubicBezTo>
                    <a:pt x="19" y="6"/>
                    <a:pt x="18" y="5"/>
                    <a:pt x="17" y="4"/>
                  </a:cubicBezTo>
                  <a:cubicBezTo>
                    <a:pt x="16" y="4"/>
                    <a:pt x="14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C1A8AC0-CDEA-4F8B-923E-38A564BFDB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" y="1069"/>
              <a:ext cx="72" cy="55"/>
            </a:xfrm>
            <a:custGeom>
              <a:avLst/>
              <a:gdLst>
                <a:gd name="T0" fmla="*/ 0 w 72"/>
                <a:gd name="T1" fmla="*/ 0 h 55"/>
                <a:gd name="T2" fmla="*/ 5 w 72"/>
                <a:gd name="T3" fmla="*/ 0 h 55"/>
                <a:gd name="T4" fmla="*/ 18 w 72"/>
                <a:gd name="T5" fmla="*/ 48 h 55"/>
                <a:gd name="T6" fmla="*/ 18 w 72"/>
                <a:gd name="T7" fmla="*/ 48 h 55"/>
                <a:gd name="T8" fmla="*/ 32 w 72"/>
                <a:gd name="T9" fmla="*/ 0 h 55"/>
                <a:gd name="T10" fmla="*/ 39 w 72"/>
                <a:gd name="T11" fmla="*/ 0 h 55"/>
                <a:gd name="T12" fmla="*/ 52 w 72"/>
                <a:gd name="T13" fmla="*/ 48 h 55"/>
                <a:gd name="T14" fmla="*/ 53 w 72"/>
                <a:gd name="T15" fmla="*/ 48 h 55"/>
                <a:gd name="T16" fmla="*/ 66 w 72"/>
                <a:gd name="T17" fmla="*/ 0 h 55"/>
                <a:gd name="T18" fmla="*/ 72 w 72"/>
                <a:gd name="T19" fmla="*/ 0 h 55"/>
                <a:gd name="T20" fmla="*/ 56 w 72"/>
                <a:gd name="T21" fmla="*/ 55 h 55"/>
                <a:gd name="T22" fmla="*/ 49 w 72"/>
                <a:gd name="T23" fmla="*/ 55 h 55"/>
                <a:gd name="T24" fmla="*/ 35 w 72"/>
                <a:gd name="T25" fmla="*/ 7 h 55"/>
                <a:gd name="T26" fmla="*/ 35 w 72"/>
                <a:gd name="T27" fmla="*/ 7 h 55"/>
                <a:gd name="T28" fmla="*/ 22 w 72"/>
                <a:gd name="T29" fmla="*/ 55 h 55"/>
                <a:gd name="T30" fmla="*/ 16 w 72"/>
                <a:gd name="T31" fmla="*/ 55 h 55"/>
                <a:gd name="T32" fmla="*/ 0 w 72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55">
                  <a:moveTo>
                    <a:pt x="0" y="0"/>
                  </a:moveTo>
                  <a:lnTo>
                    <a:pt x="5" y="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56" y="55"/>
                  </a:lnTo>
                  <a:lnTo>
                    <a:pt x="49" y="5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2" y="55"/>
                  </a:lnTo>
                  <a:lnTo>
                    <a:pt x="1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5325B81D-447B-499A-B4B6-C90F76F8F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" y="1069"/>
              <a:ext cx="35" cy="55"/>
            </a:xfrm>
            <a:custGeom>
              <a:avLst/>
              <a:gdLst>
                <a:gd name="T0" fmla="*/ 0 w 35"/>
                <a:gd name="T1" fmla="*/ 0 h 55"/>
                <a:gd name="T2" fmla="*/ 34 w 35"/>
                <a:gd name="T3" fmla="*/ 0 h 55"/>
                <a:gd name="T4" fmla="*/ 34 w 35"/>
                <a:gd name="T5" fmla="*/ 5 h 55"/>
                <a:gd name="T6" fmla="*/ 5 w 35"/>
                <a:gd name="T7" fmla="*/ 5 h 55"/>
                <a:gd name="T8" fmla="*/ 5 w 35"/>
                <a:gd name="T9" fmla="*/ 25 h 55"/>
                <a:gd name="T10" fmla="*/ 31 w 35"/>
                <a:gd name="T11" fmla="*/ 25 h 55"/>
                <a:gd name="T12" fmla="*/ 31 w 35"/>
                <a:gd name="T13" fmla="*/ 29 h 55"/>
                <a:gd name="T14" fmla="*/ 5 w 35"/>
                <a:gd name="T15" fmla="*/ 29 h 55"/>
                <a:gd name="T16" fmla="*/ 5 w 35"/>
                <a:gd name="T17" fmla="*/ 50 h 55"/>
                <a:gd name="T18" fmla="*/ 35 w 35"/>
                <a:gd name="T19" fmla="*/ 50 h 55"/>
                <a:gd name="T20" fmla="*/ 35 w 35"/>
                <a:gd name="T21" fmla="*/ 55 h 55"/>
                <a:gd name="T22" fmla="*/ 0 w 35"/>
                <a:gd name="T23" fmla="*/ 55 h 55"/>
                <a:gd name="T24" fmla="*/ 0 w 35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55">
                  <a:moveTo>
                    <a:pt x="0" y="0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5" y="5"/>
                  </a:lnTo>
                  <a:lnTo>
                    <a:pt x="5" y="25"/>
                  </a:lnTo>
                  <a:lnTo>
                    <a:pt x="31" y="25"/>
                  </a:lnTo>
                  <a:lnTo>
                    <a:pt x="31" y="29"/>
                  </a:lnTo>
                  <a:lnTo>
                    <a:pt x="5" y="29"/>
                  </a:lnTo>
                  <a:lnTo>
                    <a:pt x="5" y="50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F09E277D-6B91-4C30-AC2F-C559794CBF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" y="1069"/>
              <a:ext cx="52" cy="55"/>
            </a:xfrm>
            <a:custGeom>
              <a:avLst/>
              <a:gdLst>
                <a:gd name="T0" fmla="*/ 24 w 52"/>
                <a:gd name="T1" fmla="*/ 0 h 55"/>
                <a:gd name="T2" fmla="*/ 29 w 52"/>
                <a:gd name="T3" fmla="*/ 0 h 55"/>
                <a:gd name="T4" fmla="*/ 52 w 52"/>
                <a:gd name="T5" fmla="*/ 55 h 55"/>
                <a:gd name="T6" fmla="*/ 47 w 52"/>
                <a:gd name="T7" fmla="*/ 55 h 55"/>
                <a:gd name="T8" fmla="*/ 41 w 52"/>
                <a:gd name="T9" fmla="*/ 41 h 55"/>
                <a:gd name="T10" fmla="*/ 12 w 52"/>
                <a:gd name="T11" fmla="*/ 41 h 55"/>
                <a:gd name="T12" fmla="*/ 6 w 52"/>
                <a:gd name="T13" fmla="*/ 55 h 55"/>
                <a:gd name="T14" fmla="*/ 0 w 52"/>
                <a:gd name="T15" fmla="*/ 55 h 55"/>
                <a:gd name="T16" fmla="*/ 24 w 52"/>
                <a:gd name="T17" fmla="*/ 0 h 55"/>
                <a:gd name="T18" fmla="*/ 26 w 52"/>
                <a:gd name="T19" fmla="*/ 5 h 55"/>
                <a:gd name="T20" fmla="*/ 13 w 52"/>
                <a:gd name="T21" fmla="*/ 35 h 55"/>
                <a:gd name="T22" fmla="*/ 39 w 52"/>
                <a:gd name="T23" fmla="*/ 35 h 55"/>
                <a:gd name="T24" fmla="*/ 26 w 52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5">
                  <a:moveTo>
                    <a:pt x="24" y="0"/>
                  </a:moveTo>
                  <a:lnTo>
                    <a:pt x="29" y="0"/>
                  </a:lnTo>
                  <a:lnTo>
                    <a:pt x="52" y="55"/>
                  </a:lnTo>
                  <a:lnTo>
                    <a:pt x="47" y="55"/>
                  </a:lnTo>
                  <a:lnTo>
                    <a:pt x="41" y="41"/>
                  </a:lnTo>
                  <a:lnTo>
                    <a:pt x="12" y="41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24" y="0"/>
                  </a:lnTo>
                  <a:close/>
                  <a:moveTo>
                    <a:pt x="26" y="5"/>
                  </a:moveTo>
                  <a:lnTo>
                    <a:pt x="13" y="35"/>
                  </a:lnTo>
                  <a:lnTo>
                    <a:pt x="39" y="3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F1D158AF-CD8C-4ED2-B2D4-09312707B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5" y="1069"/>
              <a:ext cx="31" cy="55"/>
            </a:xfrm>
            <a:custGeom>
              <a:avLst/>
              <a:gdLst>
                <a:gd name="T0" fmla="*/ 0 w 31"/>
                <a:gd name="T1" fmla="*/ 0 h 55"/>
                <a:gd name="T2" fmla="*/ 5 w 31"/>
                <a:gd name="T3" fmla="*/ 0 h 55"/>
                <a:gd name="T4" fmla="*/ 5 w 31"/>
                <a:gd name="T5" fmla="*/ 50 h 55"/>
                <a:gd name="T6" fmla="*/ 31 w 31"/>
                <a:gd name="T7" fmla="*/ 50 h 55"/>
                <a:gd name="T8" fmla="*/ 31 w 31"/>
                <a:gd name="T9" fmla="*/ 55 h 55"/>
                <a:gd name="T10" fmla="*/ 0 w 31"/>
                <a:gd name="T11" fmla="*/ 55 h 55"/>
                <a:gd name="T12" fmla="*/ 0 w 3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5">
                  <a:moveTo>
                    <a:pt x="0" y="0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31" y="50"/>
                  </a:lnTo>
                  <a:lnTo>
                    <a:pt x="31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96175DEA-2BE1-450F-A2C8-C6520E91E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9" y="1069"/>
              <a:ext cx="43" cy="55"/>
            </a:xfrm>
            <a:custGeom>
              <a:avLst/>
              <a:gdLst>
                <a:gd name="T0" fmla="*/ 19 w 43"/>
                <a:gd name="T1" fmla="*/ 5 h 55"/>
                <a:gd name="T2" fmla="*/ 0 w 43"/>
                <a:gd name="T3" fmla="*/ 5 h 55"/>
                <a:gd name="T4" fmla="*/ 0 w 43"/>
                <a:gd name="T5" fmla="*/ 0 h 55"/>
                <a:gd name="T6" fmla="*/ 43 w 43"/>
                <a:gd name="T7" fmla="*/ 0 h 55"/>
                <a:gd name="T8" fmla="*/ 43 w 43"/>
                <a:gd name="T9" fmla="*/ 5 h 55"/>
                <a:gd name="T10" fmla="*/ 24 w 43"/>
                <a:gd name="T11" fmla="*/ 5 h 55"/>
                <a:gd name="T12" fmla="*/ 24 w 43"/>
                <a:gd name="T13" fmla="*/ 55 h 55"/>
                <a:gd name="T14" fmla="*/ 19 w 43"/>
                <a:gd name="T15" fmla="*/ 55 h 55"/>
                <a:gd name="T16" fmla="*/ 19 w 43"/>
                <a:gd name="T17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19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24" y="5"/>
                  </a:lnTo>
                  <a:lnTo>
                    <a:pt x="24" y="55"/>
                  </a:lnTo>
                  <a:lnTo>
                    <a:pt x="19" y="5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8739BE66-220A-49CE-BAEB-3B7492388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9" y="1069"/>
              <a:ext cx="41" cy="55"/>
            </a:xfrm>
            <a:custGeom>
              <a:avLst/>
              <a:gdLst>
                <a:gd name="T0" fmla="*/ 0 w 41"/>
                <a:gd name="T1" fmla="*/ 0 h 55"/>
                <a:gd name="T2" fmla="*/ 5 w 41"/>
                <a:gd name="T3" fmla="*/ 0 h 55"/>
                <a:gd name="T4" fmla="*/ 5 w 41"/>
                <a:gd name="T5" fmla="*/ 25 h 55"/>
                <a:gd name="T6" fmla="*/ 36 w 41"/>
                <a:gd name="T7" fmla="*/ 25 h 55"/>
                <a:gd name="T8" fmla="*/ 36 w 41"/>
                <a:gd name="T9" fmla="*/ 0 h 55"/>
                <a:gd name="T10" fmla="*/ 41 w 41"/>
                <a:gd name="T11" fmla="*/ 0 h 55"/>
                <a:gd name="T12" fmla="*/ 41 w 41"/>
                <a:gd name="T13" fmla="*/ 55 h 55"/>
                <a:gd name="T14" fmla="*/ 36 w 41"/>
                <a:gd name="T15" fmla="*/ 55 h 55"/>
                <a:gd name="T16" fmla="*/ 36 w 41"/>
                <a:gd name="T17" fmla="*/ 29 h 55"/>
                <a:gd name="T18" fmla="*/ 5 w 41"/>
                <a:gd name="T19" fmla="*/ 29 h 55"/>
                <a:gd name="T20" fmla="*/ 5 w 41"/>
                <a:gd name="T21" fmla="*/ 55 h 55"/>
                <a:gd name="T22" fmla="*/ 0 w 41"/>
                <a:gd name="T23" fmla="*/ 55 h 55"/>
                <a:gd name="T24" fmla="*/ 0 w 4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5">
                  <a:moveTo>
                    <a:pt x="0" y="0"/>
                  </a:moveTo>
                  <a:lnTo>
                    <a:pt x="5" y="0"/>
                  </a:lnTo>
                  <a:lnTo>
                    <a:pt x="5" y="25"/>
                  </a:lnTo>
                  <a:lnTo>
                    <a:pt x="36" y="25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55"/>
                  </a:lnTo>
                  <a:lnTo>
                    <a:pt x="36" y="55"/>
                  </a:lnTo>
                  <a:lnTo>
                    <a:pt x="36" y="29"/>
                  </a:lnTo>
                  <a:lnTo>
                    <a:pt x="5" y="29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B70FA2C7-DD5C-49AA-B178-DEDDC8874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" y="1041"/>
              <a:ext cx="82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491578EE-CBFF-4755-ACDE-40BFC0850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1041"/>
              <a:ext cx="83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8A117C4D-7931-4195-BF10-DA5CD0AA00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2" y="1041"/>
              <a:ext cx="82" cy="83"/>
            </a:xfrm>
            <a:custGeom>
              <a:avLst/>
              <a:gdLst>
                <a:gd name="T0" fmla="*/ 53 w 63"/>
                <a:gd name="T1" fmla="*/ 0 h 63"/>
                <a:gd name="T2" fmla="*/ 11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1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1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66F31EA3-5A26-4DBE-BB41-F501B37E9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" y="1041"/>
              <a:ext cx="82" cy="83"/>
            </a:xfrm>
            <a:custGeom>
              <a:avLst/>
              <a:gdLst>
                <a:gd name="T0" fmla="*/ 52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2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2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2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39AD4F19-583A-498F-A9DE-3099E614A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" y="712"/>
              <a:ext cx="82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4A616FE2-8029-4621-B7F4-F8B2BBE0F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" y="822"/>
              <a:ext cx="82" cy="82"/>
            </a:xfrm>
            <a:custGeom>
              <a:avLst/>
              <a:gdLst>
                <a:gd name="T0" fmla="*/ 53 w 63"/>
                <a:gd name="T1" fmla="*/ 0 h 62"/>
                <a:gd name="T2" fmla="*/ 10 w 63"/>
                <a:gd name="T3" fmla="*/ 0 h 62"/>
                <a:gd name="T4" fmla="*/ 0 w 63"/>
                <a:gd name="T5" fmla="*/ 10 h 62"/>
                <a:gd name="T6" fmla="*/ 0 w 63"/>
                <a:gd name="T7" fmla="*/ 52 h 62"/>
                <a:gd name="T8" fmla="*/ 10 w 63"/>
                <a:gd name="T9" fmla="*/ 62 h 62"/>
                <a:gd name="T10" fmla="*/ 53 w 63"/>
                <a:gd name="T11" fmla="*/ 62 h 62"/>
                <a:gd name="T12" fmla="*/ 63 w 63"/>
                <a:gd name="T13" fmla="*/ 52 h 62"/>
                <a:gd name="T14" fmla="*/ 63 w 63"/>
                <a:gd name="T15" fmla="*/ 10 h 62"/>
                <a:gd name="T16" fmla="*/ 53 w 6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2"/>
                    <a:pt x="1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63" y="62"/>
                    <a:pt x="63" y="5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F9847480-8E4D-4486-A353-56776D163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" y="931"/>
              <a:ext cx="82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E7CEA663-8163-47B5-BC03-8C1059E4C3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712"/>
              <a:ext cx="83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906A57D3-0B84-4614-982C-679A8D54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822"/>
              <a:ext cx="83" cy="82"/>
            </a:xfrm>
            <a:custGeom>
              <a:avLst/>
              <a:gdLst>
                <a:gd name="T0" fmla="*/ 53 w 63"/>
                <a:gd name="T1" fmla="*/ 0 h 62"/>
                <a:gd name="T2" fmla="*/ 10 w 63"/>
                <a:gd name="T3" fmla="*/ 0 h 62"/>
                <a:gd name="T4" fmla="*/ 0 w 63"/>
                <a:gd name="T5" fmla="*/ 10 h 62"/>
                <a:gd name="T6" fmla="*/ 0 w 63"/>
                <a:gd name="T7" fmla="*/ 52 h 62"/>
                <a:gd name="T8" fmla="*/ 10 w 63"/>
                <a:gd name="T9" fmla="*/ 62 h 62"/>
                <a:gd name="T10" fmla="*/ 53 w 63"/>
                <a:gd name="T11" fmla="*/ 62 h 62"/>
                <a:gd name="T12" fmla="*/ 63 w 63"/>
                <a:gd name="T13" fmla="*/ 52 h 62"/>
                <a:gd name="T14" fmla="*/ 63 w 63"/>
                <a:gd name="T15" fmla="*/ 10 h 62"/>
                <a:gd name="T16" fmla="*/ 53 w 6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2"/>
                    <a:pt x="1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63" y="62"/>
                    <a:pt x="63" y="5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81DC2988-DF6E-487C-9452-4048DC23AB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" y="931"/>
              <a:ext cx="83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10A6D9CD-8E4C-470B-A225-72233C547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2" y="712"/>
              <a:ext cx="82" cy="83"/>
            </a:xfrm>
            <a:custGeom>
              <a:avLst/>
              <a:gdLst>
                <a:gd name="T0" fmla="*/ 53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3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3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B37DA6EA-7895-4925-9C71-C05C6D703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2" y="822"/>
              <a:ext cx="82" cy="82"/>
            </a:xfrm>
            <a:custGeom>
              <a:avLst/>
              <a:gdLst>
                <a:gd name="T0" fmla="*/ 53 w 63"/>
                <a:gd name="T1" fmla="*/ 62 h 62"/>
                <a:gd name="T2" fmla="*/ 63 w 63"/>
                <a:gd name="T3" fmla="*/ 52 h 62"/>
                <a:gd name="T4" fmla="*/ 63 w 63"/>
                <a:gd name="T5" fmla="*/ 10 h 62"/>
                <a:gd name="T6" fmla="*/ 53 w 63"/>
                <a:gd name="T7" fmla="*/ 0 h 62"/>
                <a:gd name="T8" fmla="*/ 10 w 63"/>
                <a:gd name="T9" fmla="*/ 0 h 62"/>
                <a:gd name="T10" fmla="*/ 0 w 63"/>
                <a:gd name="T11" fmla="*/ 10 h 62"/>
                <a:gd name="T12" fmla="*/ 0 w 63"/>
                <a:gd name="T13" fmla="*/ 52 h 62"/>
                <a:gd name="T14" fmla="*/ 10 w 63"/>
                <a:gd name="T15" fmla="*/ 62 h 62"/>
                <a:gd name="T16" fmla="*/ 53 w 63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53" y="62"/>
                  </a:moveTo>
                  <a:cubicBezTo>
                    <a:pt x="53" y="62"/>
                    <a:pt x="63" y="62"/>
                    <a:pt x="63" y="5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2"/>
                    <a:pt x="10" y="62"/>
                  </a:cubicBezTo>
                  <a:lnTo>
                    <a:pt x="53" y="62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B69CE841-14A6-43B1-8FD3-D4E583EB1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2" y="931"/>
              <a:ext cx="82" cy="83"/>
            </a:xfrm>
            <a:custGeom>
              <a:avLst/>
              <a:gdLst>
                <a:gd name="T0" fmla="*/ 53 w 63"/>
                <a:gd name="T1" fmla="*/ 63 h 63"/>
                <a:gd name="T2" fmla="*/ 63 w 63"/>
                <a:gd name="T3" fmla="*/ 53 h 63"/>
                <a:gd name="T4" fmla="*/ 63 w 63"/>
                <a:gd name="T5" fmla="*/ 10 h 63"/>
                <a:gd name="T6" fmla="*/ 53 w 63"/>
                <a:gd name="T7" fmla="*/ 0 h 63"/>
                <a:gd name="T8" fmla="*/ 10 w 63"/>
                <a:gd name="T9" fmla="*/ 0 h 63"/>
                <a:gd name="T10" fmla="*/ 0 w 63"/>
                <a:gd name="T11" fmla="*/ 10 h 63"/>
                <a:gd name="T12" fmla="*/ 0 w 63"/>
                <a:gd name="T13" fmla="*/ 53 h 63"/>
                <a:gd name="T14" fmla="*/ 10 w 63"/>
                <a:gd name="T15" fmla="*/ 63 h 63"/>
                <a:gd name="T16" fmla="*/ 53 w 6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3" y="63"/>
                  </a:moveTo>
                  <a:cubicBezTo>
                    <a:pt x="53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lnTo>
                    <a:pt x="53" y="63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5A6A23FE-D778-4B44-88FB-B035D9CFB1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" y="712"/>
              <a:ext cx="82" cy="83"/>
            </a:xfrm>
            <a:custGeom>
              <a:avLst/>
              <a:gdLst>
                <a:gd name="T0" fmla="*/ 52 w 63"/>
                <a:gd name="T1" fmla="*/ 0 h 63"/>
                <a:gd name="T2" fmla="*/ 10 w 63"/>
                <a:gd name="T3" fmla="*/ 0 h 63"/>
                <a:gd name="T4" fmla="*/ 0 w 63"/>
                <a:gd name="T5" fmla="*/ 10 h 63"/>
                <a:gd name="T6" fmla="*/ 0 w 63"/>
                <a:gd name="T7" fmla="*/ 53 h 63"/>
                <a:gd name="T8" fmla="*/ 10 w 63"/>
                <a:gd name="T9" fmla="*/ 63 h 63"/>
                <a:gd name="T10" fmla="*/ 52 w 63"/>
                <a:gd name="T11" fmla="*/ 63 h 63"/>
                <a:gd name="T12" fmla="*/ 63 w 63"/>
                <a:gd name="T13" fmla="*/ 53 h 63"/>
                <a:gd name="T14" fmla="*/ 63 w 63"/>
                <a:gd name="T15" fmla="*/ 10 h 63"/>
                <a:gd name="T16" fmla="*/ 52 w 6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2" y="0"/>
                  </a:cubicBezTo>
                </a:path>
              </a:pathLst>
            </a:custGeom>
            <a:solidFill>
              <a:srgbClr val="90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01CE5D31-8A5C-439A-9A37-A7AD263D2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" y="822"/>
              <a:ext cx="82" cy="82"/>
            </a:xfrm>
            <a:custGeom>
              <a:avLst/>
              <a:gdLst>
                <a:gd name="T0" fmla="*/ 52 w 63"/>
                <a:gd name="T1" fmla="*/ 62 h 62"/>
                <a:gd name="T2" fmla="*/ 63 w 63"/>
                <a:gd name="T3" fmla="*/ 52 h 62"/>
                <a:gd name="T4" fmla="*/ 63 w 63"/>
                <a:gd name="T5" fmla="*/ 10 h 62"/>
                <a:gd name="T6" fmla="*/ 52 w 63"/>
                <a:gd name="T7" fmla="*/ 0 h 62"/>
                <a:gd name="T8" fmla="*/ 10 w 63"/>
                <a:gd name="T9" fmla="*/ 0 h 62"/>
                <a:gd name="T10" fmla="*/ 0 w 63"/>
                <a:gd name="T11" fmla="*/ 10 h 62"/>
                <a:gd name="T12" fmla="*/ 0 w 63"/>
                <a:gd name="T13" fmla="*/ 52 h 62"/>
                <a:gd name="T14" fmla="*/ 10 w 63"/>
                <a:gd name="T15" fmla="*/ 62 h 62"/>
                <a:gd name="T16" fmla="*/ 52 w 63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52" y="62"/>
                  </a:moveTo>
                  <a:cubicBezTo>
                    <a:pt x="52" y="62"/>
                    <a:pt x="63" y="62"/>
                    <a:pt x="63" y="5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2"/>
                    <a:pt x="10" y="62"/>
                  </a:cubicBezTo>
                  <a:lnTo>
                    <a:pt x="52" y="62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20F137E2-68CC-4804-AB5F-D69463008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" y="931"/>
              <a:ext cx="82" cy="83"/>
            </a:xfrm>
            <a:custGeom>
              <a:avLst/>
              <a:gdLst>
                <a:gd name="T0" fmla="*/ 52 w 63"/>
                <a:gd name="T1" fmla="*/ 63 h 63"/>
                <a:gd name="T2" fmla="*/ 63 w 63"/>
                <a:gd name="T3" fmla="*/ 53 h 63"/>
                <a:gd name="T4" fmla="*/ 63 w 63"/>
                <a:gd name="T5" fmla="*/ 10 h 63"/>
                <a:gd name="T6" fmla="*/ 52 w 63"/>
                <a:gd name="T7" fmla="*/ 0 h 63"/>
                <a:gd name="T8" fmla="*/ 10 w 63"/>
                <a:gd name="T9" fmla="*/ 0 h 63"/>
                <a:gd name="T10" fmla="*/ 0 w 63"/>
                <a:gd name="T11" fmla="*/ 10 h 63"/>
                <a:gd name="T12" fmla="*/ 0 w 63"/>
                <a:gd name="T13" fmla="*/ 53 h 63"/>
                <a:gd name="T14" fmla="*/ 10 w 63"/>
                <a:gd name="T15" fmla="*/ 63 h 63"/>
                <a:gd name="T16" fmla="*/ 52 w 6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2" y="63"/>
                  </a:moveTo>
                  <a:cubicBezTo>
                    <a:pt x="52" y="63"/>
                    <a:pt x="63" y="63"/>
                    <a:pt x="63" y="53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0"/>
                    <a:pt x="5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3"/>
                    <a:pt x="10" y="63"/>
                  </a:cubicBezTo>
                  <a:lnTo>
                    <a:pt x="52" y="63"/>
                  </a:lnTo>
                  <a:close/>
                </a:path>
              </a:pathLst>
            </a:custGeom>
            <a:solidFill>
              <a:srgbClr val="3D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pic>
        <p:nvPicPr>
          <p:cNvPr id="85" name="Picture 84" descr="A close up of a sign&#10;&#10;Description automatically generated">
            <a:extLst>
              <a:ext uri="{FF2B5EF4-FFF2-40B4-BE49-F238E27FC236}">
                <a16:creationId xmlns:a16="http://schemas.microsoft.com/office/drawing/2014/main" id="{80FA4B32-6EBB-402F-AAAE-5EEB3B74F7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694" y="5570096"/>
            <a:ext cx="1230159" cy="2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5A59-A781-0545-ABDD-CE78962F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F92E4-29C9-E244-A151-9E41E391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DCB3-0EAB-5647-B774-1E343087CB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netwo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52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00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89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48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38A87-3997-BB4D-A7FA-CAB66730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3721"/>
            <a:ext cx="11216528" cy="87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399D2-02E7-394A-83B9-0C44B2D5E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376364"/>
            <a:ext cx="11216528" cy="3970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2AA35A-1B50-402D-9E4E-BA1DB6655D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51212" y="0"/>
            <a:ext cx="366713" cy="360363"/>
          </a:xfrm>
          <a:prstGeom prst="rect">
            <a:avLst/>
          </a:prstGeom>
          <a:solidFill>
            <a:srgbClr val="E3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395E0F1-59EB-4871-9D22-5558BA091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51212" y="477837"/>
            <a:ext cx="363538" cy="360363"/>
          </a:xfrm>
          <a:prstGeom prst="rect">
            <a:avLst/>
          </a:prstGeom>
          <a:solidFill>
            <a:srgbClr val="43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2F781AB4-A7E5-425C-BF4D-4A841EF7E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48037" y="932991"/>
            <a:ext cx="363538" cy="360363"/>
          </a:xfrm>
          <a:prstGeom prst="rect">
            <a:avLst/>
          </a:prstGeom>
          <a:solidFill>
            <a:srgbClr val="727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Rectangle 53">
            <a:extLst>
              <a:ext uri="{FF2B5EF4-FFF2-40B4-BE49-F238E27FC236}">
                <a16:creationId xmlns:a16="http://schemas.microsoft.com/office/drawing/2014/main" id="{627CE28C-C15F-436E-B4C8-F04B5C1A4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48037" y="1403260"/>
            <a:ext cx="366713" cy="360363"/>
          </a:xfrm>
          <a:prstGeom prst="rect">
            <a:avLst/>
          </a:prstGeom>
          <a:solidFill>
            <a:srgbClr val="A0AB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4127EA15-87D3-4223-9091-41F5AA3D94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48037" y="1914477"/>
            <a:ext cx="366713" cy="360363"/>
          </a:xfrm>
          <a:prstGeom prst="rect">
            <a:avLst/>
          </a:prstGeom>
          <a:solidFill>
            <a:srgbClr val="4C7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8D7B8-3C79-4B7F-BC06-9477404E6AC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11312" y="5481071"/>
            <a:ext cx="784641" cy="11061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6F1A8D-F0AC-4785-9ED8-AAD52D33B47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40903" y="949368"/>
            <a:ext cx="198120" cy="1981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0CD51-D894-1341-A65A-72A754B39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660" y="912132"/>
            <a:ext cx="388605" cy="272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B8DDCB3-0EAB-5647-B774-1E343087CB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DE1249-8388-4579-8A26-CA3660C7F373}"/>
              </a:ext>
            </a:extLst>
          </p:cNvPr>
          <p:cNvCxnSpPr/>
          <p:nvPr userDrawn="1"/>
        </p:nvCxnSpPr>
        <p:spPr>
          <a:xfrm>
            <a:off x="479425" y="1048428"/>
            <a:ext cx="1106147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7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6" r:id="rId3"/>
    <p:sldLayoutId id="2147483651" r:id="rId4"/>
    <p:sldLayoutId id="2147483654" r:id="rId5"/>
    <p:sldLayoutId id="2147483658" r:id="rId6"/>
    <p:sldLayoutId id="2147483674" r:id="rId7"/>
    <p:sldLayoutId id="2147483675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1pPr>
      <a:lvl2pPr marL="536575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2pPr>
      <a:lvl3pPr marL="804863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3pPr>
      <a:lvl4pPr marL="1073150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4pPr>
      <a:lvl5pPr marL="1341438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900" kern="120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8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orient="horz" pos="336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D96F-B8C0-A141-A9F5-26D4AC724B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7995" y="595380"/>
            <a:ext cx="6398294" cy="24419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The Accounting Profession in Africa – State of Play and Prospects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79F12-1D09-5847-89CF-8BDD429F708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3160" y="3429000"/>
            <a:ext cx="5084680" cy="18503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Shahied Daniels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accent6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Chief Executive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accent6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South African Institute of Professional Accountants </a:t>
            </a:r>
            <a:r>
              <a:rPr lang="en-US" sz="2400" b="1" i="1" dirty="0">
                <a:solidFill>
                  <a:schemeClr val="accent6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(SAIPA)</a:t>
            </a:r>
          </a:p>
        </p:txBody>
      </p:sp>
    </p:spTree>
    <p:extLst>
      <p:ext uri="{BB962C8B-B14F-4D97-AF65-F5344CB8AC3E}">
        <p14:creationId xmlns:p14="http://schemas.microsoft.com/office/powerpoint/2010/main" val="283214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5F2EB-5F7D-46A0-8C26-7A01DEEB60DB}"/>
              </a:ext>
            </a:extLst>
          </p:cNvPr>
          <p:cNvSpPr/>
          <p:nvPr/>
        </p:nvSpPr>
        <p:spPr>
          <a:xfrm>
            <a:off x="1046479" y="416560"/>
            <a:ext cx="10620801" cy="74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 5 Trends</a:t>
            </a:r>
            <a:endParaRPr lang="en-ZA" sz="4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659A5E-9E87-B31C-C663-F4F9C898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81" y="1392935"/>
            <a:ext cx="6705662" cy="42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5F2EB-5F7D-46A0-8C26-7A01DEEB60DB}"/>
              </a:ext>
            </a:extLst>
          </p:cNvPr>
          <p:cNvSpPr/>
          <p:nvPr/>
        </p:nvSpPr>
        <p:spPr>
          <a:xfrm>
            <a:off x="1046480" y="416559"/>
            <a:ext cx="10606544" cy="1222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Technology and the </a:t>
            </a:r>
            <a:r>
              <a:rPr lang="en-US" sz="4000" b="1" dirty="0">
                <a:solidFill>
                  <a:srgbClr val="000527"/>
                </a:solidFill>
              </a:rPr>
              <a:t>Modern-Day </a:t>
            </a:r>
            <a:r>
              <a:rPr lang="en-US" sz="4000" b="1" dirty="0"/>
              <a:t>Professional Accountant  </a:t>
            </a:r>
            <a:endParaRPr lang="en-ZA" sz="4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044996" y="2062977"/>
            <a:ext cx="10608028" cy="3311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Technology advancements have </a:t>
            </a:r>
            <a:r>
              <a:rPr lang="en-Z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enhanced the Professional Accountant’s ability to </a:t>
            </a:r>
            <a:r>
              <a:rPr lang="en-ZA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interpret data efficiently and effectively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Because they now </a:t>
            </a:r>
            <a:r>
              <a:rPr lang="en-Z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have the ability to </a:t>
            </a:r>
            <a:r>
              <a:rPr lang="en-ZA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interpret the language of business</a:t>
            </a:r>
            <a:r>
              <a:rPr lang="en-Z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with such ease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Z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the Professional Accountant has become the most </a:t>
            </a:r>
            <a:r>
              <a:rPr lang="en-ZA" sz="1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“Trusted Business Advisor”</a:t>
            </a:r>
            <a:r>
              <a:rPr lang="en-Z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within and outside organisations.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272511" y="669072"/>
            <a:ext cx="10202093" cy="4661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ZA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following technologies are greatly contributing to the new role of Professional Accountants:</a:t>
            </a:r>
          </a:p>
          <a:p>
            <a:pPr algn="ctr">
              <a:lnSpc>
                <a:spcPct val="150000"/>
              </a:lnSpc>
            </a:pPr>
            <a:endParaRPr lang="en-ZA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Artificial intelligence (AI) and Robotics</a:t>
            </a:r>
            <a:r>
              <a:rPr lang="en-ZA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have, with </a:t>
            </a:r>
            <a:r>
              <a:rPr lang="en-ZA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extreme accuracy, automated complex and repetitive tasks and processes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ZA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thereby reducing operating costs whilst simultaneously improving accuracy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Z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Innovations and Tax Software</a:t>
            </a:r>
            <a:r>
              <a:rPr lang="en-ZA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helping to </a:t>
            </a:r>
            <a:r>
              <a:rPr lang="en-ZA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improve accuracy whilst reducing margins of error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thereby helping organisations to avoid tax penalties and prevent issues with stakeholders. Furthermore, these technologies </a:t>
            </a:r>
            <a:r>
              <a:rPr lang="en-ZA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assist in streamlining audits, making them more efficient and effective.</a:t>
            </a:r>
            <a:endParaRPr lang="en-ZA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0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364978" y="636997"/>
            <a:ext cx="10321499" cy="4672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rtl="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ZA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Mobile / Cloud Accounting and related apps</a:t>
            </a:r>
            <a:r>
              <a:rPr lang="en-ZA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 </a:t>
            </a:r>
            <a:r>
              <a:rPr lang="en-ZA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bridge between Professional Accountants and their clients by allowing them to manage their business on the move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Invoices can be sent, receipts added, and expense claims sent from smartphones and tablets.</a:t>
            </a:r>
            <a:endParaRPr lang="en-Z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ZA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Social Media</a:t>
            </a:r>
            <a:r>
              <a:rPr lang="en-ZA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 become an </a:t>
            </a:r>
            <a:r>
              <a:rPr lang="en-ZA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essential tool for organisations wishing to engage with current and potential clients whilst simultaneously extending the reach of their brand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Furthermore, Professional Accountants are provided with a very valuable sales and marketing platform, which instantly connects them to current and potential clients.</a:t>
            </a:r>
            <a:endParaRPr lang="en-Z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549913" y="796874"/>
            <a:ext cx="9746271" cy="4672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rt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Profession has moved far beyond processing transactions and preparing financial reports and taking an increasingly strategic role for forward-thinking businesses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Virtual, augmented and mixed reality technologies will move to provide new ways to explore, analyze and share data, pioneering new process optimizations and connecting finance to strategic planning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Blockchain as distributed ledger technologies will be in high demand for process development, auditing and records management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etc.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6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364979" y="786600"/>
            <a:ext cx="9908904" cy="4672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rt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Accounting may become less about refining one's skill set through certifications and more about core competencies that grow over time, with a focus on lifelong education and skill development required to take on a complex, ever-changing business environment.</a:t>
            </a:r>
            <a:endParaRPr lang="en-ZA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ZA" sz="1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Unless Professional Accountants embrace the rapid advances in technology and Digital Transformation their relevance will quickly fade away. Without continuous reskilling and upskilling they will become anachronisms.</a:t>
            </a:r>
            <a:r>
              <a:rPr lang="en-ZA" sz="1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ZA" sz="1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5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046480" y="1480457"/>
            <a:ext cx="10699206" cy="380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  <a:spcAft>
                <a:spcPts val="2055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Whilst thinking about this crucially important topic, I was reminded of the following saying: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When an egg is broken from the outside life ends, </a:t>
            </a:r>
            <a:endParaRPr lang="en-ZA" sz="2800" dirty="0">
              <a:solidFill>
                <a:srgbClr val="C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but when an egg is broken from the inside life begins.</a:t>
            </a:r>
            <a:endParaRPr lang="en-ZA" sz="2800" dirty="0">
              <a:solidFill>
                <a:srgbClr val="C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324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Question and Answer submission?">
            <a:extLst>
              <a:ext uri="{FF2B5EF4-FFF2-40B4-BE49-F238E27FC236}">
                <a16:creationId xmlns:a16="http://schemas.microsoft.com/office/drawing/2014/main" id="{2E82547B-9440-417E-8655-7A60327C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640080"/>
            <a:ext cx="9011920" cy="49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F3E1CFF3-8924-D1E6-6DA2-987114E4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517" y="5476241"/>
            <a:ext cx="1159963" cy="13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F2B97648-E15E-2CB7-D2B8-BA586329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18" y="5562009"/>
            <a:ext cx="1100086" cy="1295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25369-4020-B228-26BB-E21BCB430E6E}"/>
              </a:ext>
            </a:extLst>
          </p:cNvPr>
          <p:cNvSpPr/>
          <p:nvPr/>
        </p:nvSpPr>
        <p:spPr>
          <a:xfrm>
            <a:off x="1046480" y="1480457"/>
            <a:ext cx="10699206" cy="380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12000" b="1" i="1" dirty="0">
                <a:solidFill>
                  <a:srgbClr val="C00000"/>
                </a:solidFill>
                <a:effectLst/>
                <a:latin typeface="Brush Script MT" panose="03060802040406070304" pitchFamily="66" charset="0"/>
                <a:ea typeface="Times New Roman" panose="02020603050405020304" pitchFamily="18" charset="0"/>
              </a:rPr>
              <a:t>Thank You </a:t>
            </a:r>
            <a:endParaRPr lang="en-ZA" sz="12000" dirty="0">
              <a:solidFill>
                <a:srgbClr val="C00000"/>
              </a:solidFill>
              <a:effectLst/>
              <a:latin typeface="Brush Script MT" panose="030608020404060703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036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5F2EB-5F7D-46A0-8C26-7A01DEEB60DB}"/>
              </a:ext>
            </a:extLst>
          </p:cNvPr>
          <p:cNvSpPr/>
          <p:nvPr/>
        </p:nvSpPr>
        <p:spPr>
          <a:xfrm>
            <a:off x="1046479" y="416560"/>
            <a:ext cx="10550787" cy="74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 Introduction </a:t>
            </a:r>
            <a:endParaRPr lang="en-ZA" sz="4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C131B-67A4-4F44-A915-77C5ECE58EA0}"/>
              </a:ext>
            </a:extLst>
          </p:cNvPr>
          <p:cNvSpPr/>
          <p:nvPr/>
        </p:nvSpPr>
        <p:spPr>
          <a:xfrm>
            <a:off x="1046480" y="1550020"/>
            <a:ext cx="10550788" cy="3836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Aft>
                <a:spcPts val="1440"/>
              </a:spcAft>
            </a:pPr>
            <a:r>
              <a:rPr lang="en-ZA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Thanks for inviting me as CE of SAIPA to present a view on this very important topic.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ts val="1440"/>
              </a:spcAft>
            </a:pP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Productivity optimisation by way of a constant stream of new technologies is rapidly transforming the Accountancy Profession. </a:t>
            </a:r>
            <a:r>
              <a:rPr lang="en-ZA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Today’s Professional Accountant should no longer be burdened by task-oriented projects.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Thanks to dynamic technology, accounting software programs are becoming more automated and the role of the Professional Accountant is changing to that of a </a:t>
            </a:r>
            <a:r>
              <a:rPr lang="en-ZA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Business Advisor</a:t>
            </a:r>
            <a:r>
              <a:rPr lang="en-ZA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r>
              <a:rPr lang="en-ZA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Understandably, this requires new skill-sets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which include professional scepticism, judgment, and critical thinking. </a:t>
            </a:r>
            <a:endParaRPr lang="en-Z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2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5F2EB-5F7D-46A0-8C26-7A01DEEB60DB}"/>
              </a:ext>
            </a:extLst>
          </p:cNvPr>
          <p:cNvSpPr/>
          <p:nvPr/>
        </p:nvSpPr>
        <p:spPr>
          <a:xfrm>
            <a:off x="1046480" y="390292"/>
            <a:ext cx="10617696" cy="601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is Sustainable Business</a:t>
            </a:r>
            <a:endParaRPr lang="en-ZA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E16AE-F834-9A6E-2861-5EDEB9895144}"/>
              </a:ext>
            </a:extLst>
          </p:cNvPr>
          <p:cNvSpPr/>
          <p:nvPr/>
        </p:nvSpPr>
        <p:spPr>
          <a:xfrm>
            <a:off x="1046480" y="1271238"/>
            <a:ext cx="10617696" cy="4451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Sustainable business has an inherently long-term time horizon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It is about creating the right conditions to sustain business success – for shareholders and other stakeholders today and in the future.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Sustainable business is about core operations – not peripheral activities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It requires looking ahead and planning with a long-term mindset.  Delivering business and social value needs a strategic approach.</a:t>
            </a:r>
            <a:endParaRPr lang="en-Z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Sustainability includes: social issues (e.g. labour relations or human rights); environmental impacts (e.g. climate change or waste); economic (e.g. jobs and taxes); and governance considerations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ZA" sz="24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“Not limited to Climate Change only”</a:t>
            </a:r>
            <a:endParaRPr lang="en-ZA" sz="2400" dirty="0">
              <a:solidFill>
                <a:srgbClr val="C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9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3E16AE-F834-9A6E-2861-5EDEB9895144}"/>
              </a:ext>
            </a:extLst>
          </p:cNvPr>
          <p:cNvSpPr/>
          <p:nvPr/>
        </p:nvSpPr>
        <p:spPr>
          <a:xfrm>
            <a:off x="902641" y="981943"/>
            <a:ext cx="10739231" cy="4305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Although sustainability has become much of a buzz-word that for many is seen as merely finding ways of perpetuating the status quo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this is increasingly far removed from the current day reality.  </a:t>
            </a:r>
          </a:p>
          <a:p>
            <a:pPr>
              <a:lnSpc>
                <a:spcPct val="150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1987 the </a:t>
            </a:r>
            <a:r>
              <a:rPr lang="en-ZA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Brundtland Commission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 out what has become the 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most used definition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ZA" sz="24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Development that meets the needs of the present without compromising the ability of future generations to meet their own needs</a:t>
            </a:r>
            <a:endParaRPr lang="en-ZA" sz="2400" dirty="0">
              <a:solidFill>
                <a:srgbClr val="C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1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6E8A4-41E7-454F-653B-AD6DA8F5B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84" y="345754"/>
            <a:ext cx="85002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stainability accounting - Wikipedia">
            <a:extLst>
              <a:ext uri="{FF2B5EF4-FFF2-40B4-BE49-F238E27FC236}">
                <a16:creationId xmlns:a16="http://schemas.microsoft.com/office/drawing/2014/main" id="{1876F51E-7515-6377-0C9B-AA50B1BB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630" y="751187"/>
            <a:ext cx="7411850" cy="47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5F2EB-5F7D-46A0-8C26-7A01DEEB60DB}"/>
              </a:ext>
            </a:extLst>
          </p:cNvPr>
          <p:cNvSpPr/>
          <p:nvPr/>
        </p:nvSpPr>
        <p:spPr>
          <a:xfrm>
            <a:off x="1046480" y="416559"/>
            <a:ext cx="10561940" cy="1237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Why is Sustainable Business Important from and Accountancy Perspective </a:t>
            </a:r>
            <a:endParaRPr lang="en-ZA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E16AE-F834-9A6E-2861-5EDEB9895144}"/>
              </a:ext>
            </a:extLst>
          </p:cNvPr>
          <p:cNvSpPr/>
          <p:nvPr/>
        </p:nvSpPr>
        <p:spPr>
          <a:xfrm>
            <a:off x="1046480" y="1874919"/>
            <a:ext cx="10561940" cy="3321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The external environment is rapidly changing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 are client needs, and the regulatory and investor requirements.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Organisations face material risks that could include energy prices, migration, climate change impacts, cyber-security, and corruption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This necessitates a managed approach to assist them in dealing with the biggest risks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understanding long-term trends, and realising and responding to new opportunities more rapidly than competitors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1CA84B3C-7D4A-F4F9-DC06-4C9F5C9C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17" y="5476241"/>
            <a:ext cx="1159963" cy="13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5F2EB-5F7D-46A0-8C26-7A01DEEB60DB}"/>
              </a:ext>
            </a:extLst>
          </p:cNvPr>
          <p:cNvSpPr/>
          <p:nvPr/>
        </p:nvSpPr>
        <p:spPr>
          <a:xfrm>
            <a:off x="1056754" y="238140"/>
            <a:ext cx="10697508" cy="74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Developing a Digital Mindset</a:t>
            </a:r>
            <a:endParaRPr lang="en-ZA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E16AE-F834-9A6E-2861-5EDEB9895144}"/>
              </a:ext>
            </a:extLst>
          </p:cNvPr>
          <p:cNvSpPr/>
          <p:nvPr/>
        </p:nvSpPr>
        <p:spPr>
          <a:xfrm>
            <a:off x="1056754" y="1158240"/>
            <a:ext cx="10707783" cy="4328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Information and Communication Technology (ICT) have developed so rapidly – into </a:t>
            </a:r>
            <a:r>
              <a:rPr lang="en-ZA" sz="1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“Digital Transformation”</a:t>
            </a:r>
            <a:r>
              <a:rPr lang="en-ZA" sz="18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ZA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this has led to our age being characterised as the information age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 This digital transformation process has necessitated that organisations use modern cost and management accounting tools by way of integrated institutional information systems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ZA" sz="1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Consequently, Digital competencies and or proficiencies have become one of the basic technical skills that accounting graduates should possess.</a:t>
            </a:r>
            <a:r>
              <a:rPr lang="en-ZA" sz="1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prepare their students for the requirements of working life, 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educational institutions need to include mastery of </a:t>
            </a:r>
            <a:r>
              <a:rPr lang="en-ZA" sz="1800" b="1" i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“Digital Proficiency”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in accounting courses, programmes, degrees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etc. Furthermore, they must be educated in the use of the data analytics for analysing masses of big data, data security and cybersecurity.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3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3E16AE-F834-9A6E-2861-5EDEB9895144}"/>
              </a:ext>
            </a:extLst>
          </p:cNvPr>
          <p:cNvSpPr/>
          <p:nvPr/>
        </p:nvSpPr>
        <p:spPr>
          <a:xfrm>
            <a:off x="933464" y="1114630"/>
            <a:ext cx="10608047" cy="4305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The Accountancy Profession has to keep up with the change in a world that is in the process of rapid digitalization. New technologies emerging in current accounting education are required to support the learning and development of Accountancy students.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Z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future Professional Accountants entering the age of digital transformation must be able to </a:t>
            </a:r>
            <a:r>
              <a:rPr lang="en-Z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leverage the latest technology for establishing meaningful data connections, instead of indulging in mere operational analysis and making some inferences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9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P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001A"/>
      </a:accent1>
      <a:accent2>
        <a:srgbClr val="9DACB5"/>
      </a:accent2>
      <a:accent3>
        <a:srgbClr val="727F85"/>
      </a:accent3>
      <a:accent4>
        <a:srgbClr val="A0A1B1"/>
      </a:accent4>
      <a:accent5>
        <a:srgbClr val="4C7181"/>
      </a:accent5>
      <a:accent6>
        <a:srgbClr val="000000"/>
      </a:accent6>
      <a:hlink>
        <a:srgbClr val="9DACB5"/>
      </a:hlink>
      <a:folHlink>
        <a:srgbClr val="FF97A3"/>
      </a:folHlink>
    </a:clrScheme>
    <a:fontScheme name="SAIPA">
      <a:majorFont>
        <a:latin typeface="Avenir Medium"/>
        <a:ea typeface=""/>
        <a:cs typeface=""/>
      </a:majorFont>
      <a:minorFont>
        <a:latin typeface="Aven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FC748052F814081EB83FD35403ECE" ma:contentTypeVersion="16" ma:contentTypeDescription="Create a new document." ma:contentTypeScope="" ma:versionID="c949bcb1ceed9a2b1b534c286d1c41ca">
  <xsd:schema xmlns:xsd="http://www.w3.org/2001/XMLSchema" xmlns:xs="http://www.w3.org/2001/XMLSchema" xmlns:p="http://schemas.microsoft.com/office/2006/metadata/properties" xmlns:ns2="872b2e3d-4cc8-407a-a8ae-2dc9a02bd8c3" xmlns:ns3="b9c1fb40-6562-464f-8ce1-1cae7386f577" targetNamespace="http://schemas.microsoft.com/office/2006/metadata/properties" ma:root="true" ma:fieldsID="dcfe3d7f89f7aa02b011db598d629a74" ns2:_="" ns3:_="">
    <xsd:import namespace="872b2e3d-4cc8-407a-a8ae-2dc9a02bd8c3"/>
    <xsd:import namespace="b9c1fb40-6562-464f-8ce1-1cae7386f5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b2e3d-4cc8-407a-a8ae-2dc9a02bd8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a6613e7-88df-4c77-852a-d9e7bcf98363}" ma:internalName="TaxCatchAll" ma:showField="CatchAllData" ma:web="872b2e3d-4cc8-407a-a8ae-2dc9a02bd8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1fb40-6562-464f-8ce1-1cae7386f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86f38d1-60e3-4a0c-a7c2-bc0bc9920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2b2e3d-4cc8-407a-a8ae-2dc9a02bd8c3" xsi:nil="true"/>
    <lcf76f155ced4ddcb4097134ff3c332f xmlns="b9c1fb40-6562-464f-8ce1-1cae7386f577">
      <Terms xmlns="http://schemas.microsoft.com/office/infopath/2007/PartnerControls"/>
    </lcf76f155ced4ddcb4097134ff3c332f>
    <_dlc_DocId xmlns="872b2e3d-4cc8-407a-a8ae-2dc9a02bd8c3">7QZV5PK6FJAJ-1536212685-163672</_dlc_DocId>
    <_dlc_DocIdUrl xmlns="872b2e3d-4cc8-407a-a8ae-2dc9a02bd8c3">
      <Url>https://saipaweb.sharepoint.com/ce-drive/_layouts/15/DocIdRedir.aspx?ID=7QZV5PK6FJAJ-1536212685-163672</Url>
      <Description>7QZV5PK6FJAJ-1536212685-163672</Description>
    </_dlc_DocIdUrl>
  </documentManagement>
</p:properties>
</file>

<file path=customXml/itemProps1.xml><?xml version="1.0" encoding="utf-8"?>
<ds:datastoreItem xmlns:ds="http://schemas.openxmlformats.org/officeDocument/2006/customXml" ds:itemID="{68854763-B20E-4D1E-A5C0-2EBCD428B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9A5C2-44E7-438D-8B38-DF7D893BF1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FE31CB-ECDC-4EF6-877D-C4F6993B8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2b2e3d-4cc8-407a-a8ae-2dc9a02bd8c3"/>
    <ds:schemaRef ds:uri="b9c1fb40-6562-464f-8ce1-1cae7386f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0F30B46-39B7-4F75-A0AB-10CC36525C50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872b2e3d-4cc8-407a-a8ae-2dc9a02bd8c3"/>
    <ds:schemaRef ds:uri="http://schemas.microsoft.com/office/infopath/2007/PartnerControls"/>
    <ds:schemaRef ds:uri="dc76a61e-bfa8-463e-82f7-7db9dc6de9aa"/>
    <ds:schemaRef ds:uri="fc811d66-3300-4ac9-a93a-1cc3b8e47eef"/>
    <ds:schemaRef ds:uri="b9c1fb40-6562-464f-8ce1-1cae7386f5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Widescreen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Avenir</vt:lpstr>
      <vt:lpstr>Avenir Black</vt:lpstr>
      <vt:lpstr>Avenir Medium</vt:lpstr>
      <vt:lpstr>Brush Script MT</vt:lpstr>
      <vt:lpstr>Calibri</vt:lpstr>
      <vt:lpstr>Times New Roman</vt:lpstr>
      <vt:lpstr>Wingdings</vt:lpstr>
      <vt:lpstr>Office Theme</vt:lpstr>
      <vt:lpstr>The Accounting Profession in Africa – State of Play and Prospects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IV Indaba</dc:title>
  <dc:creator>Colette Meyer</dc:creator>
  <cp:lastModifiedBy>Shahied Daniels - SAIPA CE</cp:lastModifiedBy>
  <cp:revision>66</cp:revision>
  <cp:lastPrinted>2022-08-29T11:52:16Z</cp:lastPrinted>
  <dcterms:created xsi:type="dcterms:W3CDTF">2020-02-05T15:03:06Z</dcterms:created>
  <dcterms:modified xsi:type="dcterms:W3CDTF">2022-11-30T06:31:53Z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0x010100172FC748052F814081EB83FD35403ECE</vt:lpwstr>
  </property>
  <property fmtid="{D5CDD505-2E9C-101B-9397-08002B2CF9AE}" pid="3" name="MediaServiceImageTags">
    <vt:lpwstr/>
  </property>
  <property fmtid="{D5CDD505-2E9C-101B-9397-08002B2CF9AE}" pid="4" name="_dlc_DocIdItemGuid">
    <vt:lpwstr>742fa2c0-0c28-406a-8927-b77f1fa9700f</vt:lpwstr>
  </property>
</Properties>
</file>